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0B57E-5333-450C-98EA-7F0DEF8D3AE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7935BF-A47A-4C07-85F4-CE44E8ED00E0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Summit Elevation</a:t>
          </a:r>
        </a:p>
      </dgm:t>
    </dgm:pt>
    <dgm:pt modelId="{9ADEAF4F-4C58-48FF-BCD3-260CE7A56A5C}" type="parTrans" cxnId="{4A4DEC6F-315F-40BF-89D5-2AEB67DBC217}">
      <dgm:prSet/>
      <dgm:spPr/>
      <dgm:t>
        <a:bodyPr/>
        <a:lstStyle/>
        <a:p>
          <a:endParaRPr lang="en-US"/>
        </a:p>
      </dgm:t>
    </dgm:pt>
    <dgm:pt modelId="{49164B54-5C87-4635-B14F-433C19F6FF00}" type="sibTrans" cxnId="{4A4DEC6F-315F-40BF-89D5-2AEB67DBC217}">
      <dgm:prSet/>
      <dgm:spPr/>
      <dgm:t>
        <a:bodyPr/>
        <a:lstStyle/>
        <a:p>
          <a:endParaRPr lang="en-US"/>
        </a:p>
      </dgm:t>
    </dgm:pt>
    <dgm:pt modelId="{726ED26B-214D-4B49-9FF8-CDBAE084DF1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Vertical Drop</a:t>
          </a:r>
        </a:p>
      </dgm:t>
    </dgm:pt>
    <dgm:pt modelId="{822F6A9F-E4C8-43AA-B2AD-105BBBFB7382}" type="parTrans" cxnId="{3637561A-A198-4B27-9754-8856ADCB0D1F}">
      <dgm:prSet/>
      <dgm:spPr/>
      <dgm:t>
        <a:bodyPr/>
        <a:lstStyle/>
        <a:p>
          <a:endParaRPr lang="en-US"/>
        </a:p>
      </dgm:t>
    </dgm:pt>
    <dgm:pt modelId="{B939B7EA-61B4-405F-8044-ED89C603F41A}" type="sibTrans" cxnId="{3637561A-A198-4B27-9754-8856ADCB0D1F}">
      <dgm:prSet/>
      <dgm:spPr/>
      <dgm:t>
        <a:bodyPr/>
        <a:lstStyle/>
        <a:p>
          <a:endParaRPr lang="en-US"/>
        </a:p>
      </dgm:t>
    </dgm:pt>
    <dgm:pt modelId="{90026FAE-93E6-43D5-AA0F-3B6FF136E64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Base</a:t>
          </a:r>
          <a:r>
            <a:rPr lang="en-US" dirty="0"/>
            <a:t> </a:t>
          </a:r>
          <a:r>
            <a:rPr lang="en-US" dirty="0">
              <a:solidFill>
                <a:schemeClr val="bg2"/>
              </a:solidFill>
            </a:rPr>
            <a:t>elevation</a:t>
          </a:r>
        </a:p>
      </dgm:t>
    </dgm:pt>
    <dgm:pt modelId="{80791B1E-21AA-4A10-B496-D16B2581A42F}" type="parTrans" cxnId="{06129AA9-AE61-4BE7-BE38-508294A8A622}">
      <dgm:prSet/>
      <dgm:spPr/>
      <dgm:t>
        <a:bodyPr/>
        <a:lstStyle/>
        <a:p>
          <a:endParaRPr lang="en-US"/>
        </a:p>
      </dgm:t>
    </dgm:pt>
    <dgm:pt modelId="{0225FDE7-173C-425A-8927-FC3095098908}" type="sibTrans" cxnId="{06129AA9-AE61-4BE7-BE38-508294A8A622}">
      <dgm:prSet/>
      <dgm:spPr/>
      <dgm:t>
        <a:bodyPr/>
        <a:lstStyle/>
        <a:p>
          <a:endParaRPr lang="en-US"/>
        </a:p>
      </dgm:t>
    </dgm:pt>
    <dgm:pt modelId="{48D76BB3-E88C-4AF2-A265-FC4481F4F3AF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Trams</a:t>
          </a:r>
        </a:p>
      </dgm:t>
    </dgm:pt>
    <dgm:pt modelId="{7E74987F-F4FD-47CE-AB8A-E52F2A17086F}" type="parTrans" cxnId="{EAE30ABA-5314-45E0-A138-F3AB5CE7087D}">
      <dgm:prSet/>
      <dgm:spPr/>
      <dgm:t>
        <a:bodyPr/>
        <a:lstStyle/>
        <a:p>
          <a:endParaRPr lang="en-US"/>
        </a:p>
      </dgm:t>
    </dgm:pt>
    <dgm:pt modelId="{75FB5CEB-33D2-4A24-BFD6-423FBA7B0723}" type="sibTrans" cxnId="{EAE30ABA-5314-45E0-A138-F3AB5CE7087D}">
      <dgm:prSet/>
      <dgm:spPr/>
      <dgm:t>
        <a:bodyPr/>
        <a:lstStyle/>
        <a:p>
          <a:endParaRPr lang="en-US"/>
        </a:p>
      </dgm:t>
    </dgm:pt>
    <dgm:pt modelId="{57655E5A-BEBD-4CEE-A712-200E0156F39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Fast sixes</a:t>
          </a:r>
        </a:p>
      </dgm:t>
    </dgm:pt>
    <dgm:pt modelId="{F22C4C41-7194-4434-8E63-BBF1A6AE71A5}" type="parTrans" cxnId="{D0F04FAE-30E7-4B9F-A995-068C930D9985}">
      <dgm:prSet/>
      <dgm:spPr/>
      <dgm:t>
        <a:bodyPr/>
        <a:lstStyle/>
        <a:p>
          <a:endParaRPr lang="en-US"/>
        </a:p>
      </dgm:t>
    </dgm:pt>
    <dgm:pt modelId="{3B0F6FAA-595A-4140-A983-FA20D86CA54C}" type="sibTrans" cxnId="{D0F04FAE-30E7-4B9F-A995-068C930D9985}">
      <dgm:prSet/>
      <dgm:spPr/>
      <dgm:t>
        <a:bodyPr/>
        <a:lstStyle/>
        <a:p>
          <a:endParaRPr lang="en-US"/>
        </a:p>
      </dgm:t>
    </dgm:pt>
    <dgm:pt modelId="{9FDD1B76-13BD-4A8D-BD96-C567B473B02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Fast Quads</a:t>
          </a:r>
        </a:p>
      </dgm:t>
    </dgm:pt>
    <dgm:pt modelId="{F5932A40-6D79-4358-B247-BE8050C9850F}" type="parTrans" cxnId="{9083991F-82F2-4844-83E8-39F06F31910E}">
      <dgm:prSet/>
      <dgm:spPr/>
      <dgm:t>
        <a:bodyPr/>
        <a:lstStyle/>
        <a:p>
          <a:endParaRPr lang="en-US"/>
        </a:p>
      </dgm:t>
    </dgm:pt>
    <dgm:pt modelId="{D0C903E2-C750-4DC8-B09A-CACD5DE1F296}" type="sibTrans" cxnId="{9083991F-82F2-4844-83E8-39F06F31910E}">
      <dgm:prSet/>
      <dgm:spPr/>
      <dgm:t>
        <a:bodyPr/>
        <a:lstStyle/>
        <a:p>
          <a:endParaRPr lang="en-US"/>
        </a:p>
      </dgm:t>
    </dgm:pt>
    <dgm:pt modelId="{FEA21125-7D78-4140-81C1-1B74EF14F088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Quad</a:t>
          </a:r>
        </a:p>
      </dgm:t>
    </dgm:pt>
    <dgm:pt modelId="{A9E51EC4-EA1E-4BC1-BCDA-77782DFF38C6}" type="parTrans" cxnId="{D375107E-3EC2-4137-AE1E-E250F0AD61D1}">
      <dgm:prSet/>
      <dgm:spPr/>
      <dgm:t>
        <a:bodyPr/>
        <a:lstStyle/>
        <a:p>
          <a:endParaRPr lang="en-US"/>
        </a:p>
      </dgm:t>
    </dgm:pt>
    <dgm:pt modelId="{6B8E0404-1AFC-49A8-A22B-61AB911ED2B5}" type="sibTrans" cxnId="{D375107E-3EC2-4137-AE1E-E250F0AD61D1}">
      <dgm:prSet/>
      <dgm:spPr/>
      <dgm:t>
        <a:bodyPr/>
        <a:lstStyle/>
        <a:p>
          <a:endParaRPr lang="en-US"/>
        </a:p>
      </dgm:t>
    </dgm:pt>
    <dgm:pt modelId="{59AE3D8F-ACAD-4D31-AFBF-263DFAB22250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Triple</a:t>
          </a:r>
        </a:p>
      </dgm:t>
    </dgm:pt>
    <dgm:pt modelId="{688D85DB-6E65-4928-8C47-8EC49E80EF0E}" type="parTrans" cxnId="{B1A16F72-729F-4FC2-8BAF-2798823C93DF}">
      <dgm:prSet/>
      <dgm:spPr/>
      <dgm:t>
        <a:bodyPr/>
        <a:lstStyle/>
        <a:p>
          <a:endParaRPr lang="en-US"/>
        </a:p>
      </dgm:t>
    </dgm:pt>
    <dgm:pt modelId="{CAF0A775-BC15-426D-824C-FA7117FDA093}" type="sibTrans" cxnId="{B1A16F72-729F-4FC2-8BAF-2798823C93DF}">
      <dgm:prSet/>
      <dgm:spPr/>
      <dgm:t>
        <a:bodyPr/>
        <a:lstStyle/>
        <a:p>
          <a:endParaRPr lang="en-US"/>
        </a:p>
      </dgm:t>
    </dgm:pt>
    <dgm:pt modelId="{FF5351CD-D94A-41CC-9BF0-8EAE79085790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Double</a:t>
          </a:r>
        </a:p>
      </dgm:t>
    </dgm:pt>
    <dgm:pt modelId="{BC770E54-F4A7-4371-AA1D-BF25E47B3156}" type="parTrans" cxnId="{AECE5C68-1EA2-4A40-938E-1770B305631B}">
      <dgm:prSet/>
      <dgm:spPr/>
      <dgm:t>
        <a:bodyPr/>
        <a:lstStyle/>
        <a:p>
          <a:endParaRPr lang="en-US"/>
        </a:p>
      </dgm:t>
    </dgm:pt>
    <dgm:pt modelId="{40F67F82-08FA-403E-A753-6BAED3FEABC1}" type="sibTrans" cxnId="{AECE5C68-1EA2-4A40-938E-1770B305631B}">
      <dgm:prSet/>
      <dgm:spPr/>
      <dgm:t>
        <a:bodyPr/>
        <a:lstStyle/>
        <a:p>
          <a:endParaRPr lang="en-US"/>
        </a:p>
      </dgm:t>
    </dgm:pt>
    <dgm:pt modelId="{7302CEB3-AD59-48F4-B3D3-CC2202F0AC5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Surface</a:t>
          </a:r>
        </a:p>
      </dgm:t>
    </dgm:pt>
    <dgm:pt modelId="{B26D8930-0DB0-4231-9791-3D6761F9B297}" type="parTrans" cxnId="{53F778B4-AAF4-4FA9-954E-ED9813E2C837}">
      <dgm:prSet/>
      <dgm:spPr/>
      <dgm:t>
        <a:bodyPr/>
        <a:lstStyle/>
        <a:p>
          <a:endParaRPr lang="en-US"/>
        </a:p>
      </dgm:t>
    </dgm:pt>
    <dgm:pt modelId="{16478294-96E7-4070-AC1D-F2709BF643B9}" type="sibTrans" cxnId="{53F778B4-AAF4-4FA9-954E-ED9813E2C837}">
      <dgm:prSet/>
      <dgm:spPr/>
      <dgm:t>
        <a:bodyPr/>
        <a:lstStyle/>
        <a:p>
          <a:endParaRPr lang="en-US"/>
        </a:p>
      </dgm:t>
    </dgm:pt>
    <dgm:pt modelId="{42B74648-836A-49AB-9FE3-EB3122F846E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Total Chairs</a:t>
          </a:r>
        </a:p>
      </dgm:t>
    </dgm:pt>
    <dgm:pt modelId="{64AB2488-A224-4C90-BD08-B8A87B73E8B7}" type="parTrans" cxnId="{39138561-3444-4ECF-81A3-1AE32F74FE59}">
      <dgm:prSet/>
      <dgm:spPr/>
      <dgm:t>
        <a:bodyPr/>
        <a:lstStyle/>
        <a:p>
          <a:endParaRPr lang="en-US"/>
        </a:p>
      </dgm:t>
    </dgm:pt>
    <dgm:pt modelId="{5D2B0C20-B2AE-4F5C-B466-A6B5FC9BB452}" type="sibTrans" cxnId="{39138561-3444-4ECF-81A3-1AE32F74FE59}">
      <dgm:prSet/>
      <dgm:spPr/>
      <dgm:t>
        <a:bodyPr/>
        <a:lstStyle/>
        <a:p>
          <a:endParaRPr lang="en-US"/>
        </a:p>
      </dgm:t>
    </dgm:pt>
    <dgm:pt modelId="{02A7CB0D-6F58-4AC0-B4D1-E7568FB0C46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Runs</a:t>
          </a:r>
        </a:p>
      </dgm:t>
    </dgm:pt>
    <dgm:pt modelId="{5BCE141E-0CF4-49D4-91D0-C83ADCFD9A56}" type="parTrans" cxnId="{D79AF485-14F2-470A-AC8D-C70394B26533}">
      <dgm:prSet/>
      <dgm:spPr/>
      <dgm:t>
        <a:bodyPr/>
        <a:lstStyle/>
        <a:p>
          <a:endParaRPr lang="en-US"/>
        </a:p>
      </dgm:t>
    </dgm:pt>
    <dgm:pt modelId="{EE86925F-03A9-4599-B89D-7F56DE0D01A4}" type="sibTrans" cxnId="{D79AF485-14F2-470A-AC8D-C70394B26533}">
      <dgm:prSet/>
      <dgm:spPr/>
      <dgm:t>
        <a:bodyPr/>
        <a:lstStyle/>
        <a:p>
          <a:endParaRPr lang="en-US"/>
        </a:p>
      </dgm:t>
    </dgm:pt>
    <dgm:pt modelId="{EAD68764-F615-4098-B41D-979713141A3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Terrain Parks</a:t>
          </a:r>
        </a:p>
      </dgm:t>
    </dgm:pt>
    <dgm:pt modelId="{B6E647A8-294C-4D09-B729-541D665A1B1F}" type="parTrans" cxnId="{6C7A6C39-2D41-4142-8A20-2BE68AB35219}">
      <dgm:prSet/>
      <dgm:spPr/>
      <dgm:t>
        <a:bodyPr/>
        <a:lstStyle/>
        <a:p>
          <a:endParaRPr lang="en-US"/>
        </a:p>
      </dgm:t>
    </dgm:pt>
    <dgm:pt modelId="{A812F2A7-859C-4432-9E4F-62346D2F2C2D}" type="sibTrans" cxnId="{6C7A6C39-2D41-4142-8A20-2BE68AB35219}">
      <dgm:prSet/>
      <dgm:spPr/>
      <dgm:t>
        <a:bodyPr/>
        <a:lstStyle/>
        <a:p>
          <a:endParaRPr lang="en-US"/>
        </a:p>
      </dgm:t>
    </dgm:pt>
    <dgm:pt modelId="{640BE103-E31D-4A2F-9E36-15300EF09FA2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Longest Run</a:t>
          </a:r>
        </a:p>
      </dgm:t>
    </dgm:pt>
    <dgm:pt modelId="{ADC95DAC-3CAE-45F3-A5F5-5706E5100CD9}" type="parTrans" cxnId="{3C0FE4B3-9528-439E-8939-89C38678CCCB}">
      <dgm:prSet/>
      <dgm:spPr/>
      <dgm:t>
        <a:bodyPr/>
        <a:lstStyle/>
        <a:p>
          <a:endParaRPr lang="en-US"/>
        </a:p>
      </dgm:t>
    </dgm:pt>
    <dgm:pt modelId="{AF0871EA-3A3E-487B-A623-A3E09907A835}" type="sibTrans" cxnId="{3C0FE4B3-9528-439E-8939-89C38678CCCB}">
      <dgm:prSet/>
      <dgm:spPr/>
      <dgm:t>
        <a:bodyPr/>
        <a:lstStyle/>
        <a:p>
          <a:endParaRPr lang="en-US"/>
        </a:p>
      </dgm:t>
    </dgm:pt>
    <dgm:pt modelId="{D17B2B3E-87D0-49E6-BB92-4700E3B7A03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Skiable Terrain</a:t>
          </a:r>
        </a:p>
      </dgm:t>
    </dgm:pt>
    <dgm:pt modelId="{3E8B4F77-95C4-4B27-85A0-12D3337488FB}" type="parTrans" cxnId="{57685754-1F51-4B5D-AB59-C061E7CA3B5E}">
      <dgm:prSet/>
      <dgm:spPr/>
      <dgm:t>
        <a:bodyPr/>
        <a:lstStyle/>
        <a:p>
          <a:endParaRPr lang="en-US"/>
        </a:p>
      </dgm:t>
    </dgm:pt>
    <dgm:pt modelId="{F080005C-59E8-432D-983D-EF8DC9F83161}" type="sibTrans" cxnId="{57685754-1F51-4B5D-AB59-C061E7CA3B5E}">
      <dgm:prSet/>
      <dgm:spPr/>
      <dgm:t>
        <a:bodyPr/>
        <a:lstStyle/>
        <a:p>
          <a:endParaRPr lang="en-US"/>
        </a:p>
      </dgm:t>
    </dgm:pt>
    <dgm:pt modelId="{DA14655F-35F4-4350-81C1-6BAEF08EFC6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Snow Making area</a:t>
          </a:r>
        </a:p>
      </dgm:t>
    </dgm:pt>
    <dgm:pt modelId="{D02B0B6D-479C-4BFA-A90D-DF1D5F237B4F}" type="parTrans" cxnId="{2AD06251-A20D-4255-B191-4AD3A8C0B419}">
      <dgm:prSet/>
      <dgm:spPr/>
      <dgm:t>
        <a:bodyPr/>
        <a:lstStyle/>
        <a:p>
          <a:endParaRPr lang="en-US"/>
        </a:p>
      </dgm:t>
    </dgm:pt>
    <dgm:pt modelId="{FB0684DE-7AAC-4FB6-8B3B-BD3DBA3D9456}" type="sibTrans" cxnId="{2AD06251-A20D-4255-B191-4AD3A8C0B419}">
      <dgm:prSet/>
      <dgm:spPr/>
      <dgm:t>
        <a:bodyPr/>
        <a:lstStyle/>
        <a:p>
          <a:endParaRPr lang="en-US"/>
        </a:p>
      </dgm:t>
    </dgm:pt>
    <dgm:pt modelId="{63AFC9EA-AAF6-4082-B87F-0E4233524922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Days open last year</a:t>
          </a:r>
        </a:p>
      </dgm:t>
    </dgm:pt>
    <dgm:pt modelId="{D4084CFE-B889-4349-9A97-BFEA46B9A107}" type="parTrans" cxnId="{49ED5B90-3C38-47E4-AE8E-6BCDA30E2D26}">
      <dgm:prSet/>
      <dgm:spPr/>
      <dgm:t>
        <a:bodyPr/>
        <a:lstStyle/>
        <a:p>
          <a:endParaRPr lang="en-US"/>
        </a:p>
      </dgm:t>
    </dgm:pt>
    <dgm:pt modelId="{4D7F7674-A641-497F-AECA-A56186850383}" type="sibTrans" cxnId="{49ED5B90-3C38-47E4-AE8E-6BCDA30E2D26}">
      <dgm:prSet/>
      <dgm:spPr/>
      <dgm:t>
        <a:bodyPr/>
        <a:lstStyle/>
        <a:p>
          <a:endParaRPr lang="en-US"/>
        </a:p>
      </dgm:t>
    </dgm:pt>
    <dgm:pt modelId="{D02D0076-FBF1-48F3-ABC9-988A969E82C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Years open</a:t>
          </a:r>
        </a:p>
      </dgm:t>
    </dgm:pt>
    <dgm:pt modelId="{06E3A0CC-3DA6-47A0-B104-C2D2803DBFAE}" type="parTrans" cxnId="{D5582498-4D59-4CFF-84D2-926F333B1406}">
      <dgm:prSet/>
      <dgm:spPr/>
      <dgm:t>
        <a:bodyPr/>
        <a:lstStyle/>
        <a:p>
          <a:endParaRPr lang="en-US"/>
        </a:p>
      </dgm:t>
    </dgm:pt>
    <dgm:pt modelId="{0CD0EFB5-A6D7-4010-A7AF-465FC8362CA8}" type="sibTrans" cxnId="{D5582498-4D59-4CFF-84D2-926F333B1406}">
      <dgm:prSet/>
      <dgm:spPr/>
      <dgm:t>
        <a:bodyPr/>
        <a:lstStyle/>
        <a:p>
          <a:endParaRPr lang="en-US"/>
        </a:p>
      </dgm:t>
    </dgm:pt>
    <dgm:pt modelId="{2490C6B1-15EB-4D40-8E5E-573B0F5276F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Average snowfall</a:t>
          </a:r>
        </a:p>
      </dgm:t>
    </dgm:pt>
    <dgm:pt modelId="{56D12E97-A68D-492C-B118-7D592DAD3E48}" type="parTrans" cxnId="{DB294F6D-EA96-4877-9110-C2BE043D3FB9}">
      <dgm:prSet/>
      <dgm:spPr/>
      <dgm:t>
        <a:bodyPr/>
        <a:lstStyle/>
        <a:p>
          <a:endParaRPr lang="en-US"/>
        </a:p>
      </dgm:t>
    </dgm:pt>
    <dgm:pt modelId="{FF3F19C6-59A6-45E3-86BF-597C1673CF92}" type="sibTrans" cxnId="{DB294F6D-EA96-4877-9110-C2BE043D3FB9}">
      <dgm:prSet/>
      <dgm:spPr/>
      <dgm:t>
        <a:bodyPr/>
        <a:lstStyle/>
        <a:p>
          <a:endParaRPr lang="en-US"/>
        </a:p>
      </dgm:t>
    </dgm:pt>
    <dgm:pt modelId="{16A0F3EB-F7E0-4DAD-9C76-4A3D7B54A55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Ticket Price</a:t>
          </a:r>
        </a:p>
      </dgm:t>
    </dgm:pt>
    <dgm:pt modelId="{E60FE0FD-F10B-4F31-A48D-056B9B616410}" type="parTrans" cxnId="{4DEB6A23-8C63-4032-A5C7-09DAC6ACB70D}">
      <dgm:prSet/>
      <dgm:spPr/>
      <dgm:t>
        <a:bodyPr/>
        <a:lstStyle/>
        <a:p>
          <a:endParaRPr lang="en-US"/>
        </a:p>
      </dgm:t>
    </dgm:pt>
    <dgm:pt modelId="{548464CC-B241-48E8-BE92-9234B6CA16DA}" type="sibTrans" cxnId="{4DEB6A23-8C63-4032-A5C7-09DAC6ACB70D}">
      <dgm:prSet/>
      <dgm:spPr/>
      <dgm:t>
        <a:bodyPr/>
        <a:lstStyle/>
        <a:p>
          <a:endParaRPr lang="en-US"/>
        </a:p>
      </dgm:t>
    </dgm:pt>
    <dgm:pt modelId="{ECCA52E8-AA52-4F5D-8C80-85B17D6B157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Night Skiing area</a:t>
          </a:r>
        </a:p>
      </dgm:t>
    </dgm:pt>
    <dgm:pt modelId="{A9722B6E-24B1-4C8D-8F95-7C1CA67153E0}" type="parTrans" cxnId="{950CF507-3783-4CCF-B396-ED299637ACE4}">
      <dgm:prSet/>
      <dgm:spPr/>
      <dgm:t>
        <a:bodyPr/>
        <a:lstStyle/>
        <a:p>
          <a:endParaRPr lang="en-US"/>
        </a:p>
      </dgm:t>
    </dgm:pt>
    <dgm:pt modelId="{B5212D4F-DFB1-41F9-BC48-9BA7336FC69C}" type="sibTrans" cxnId="{950CF507-3783-4CCF-B396-ED299637ACE4}">
      <dgm:prSet/>
      <dgm:spPr/>
      <dgm:t>
        <a:bodyPr/>
        <a:lstStyle/>
        <a:p>
          <a:endParaRPr lang="en-US"/>
        </a:p>
      </dgm:t>
    </dgm:pt>
    <dgm:pt modelId="{382BC92B-1536-4493-B327-452B4F6B986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Resorts per state</a:t>
          </a:r>
        </a:p>
      </dgm:t>
    </dgm:pt>
    <dgm:pt modelId="{033941AA-FBD7-4E1A-A1A7-ECA1A4B7F83B}" type="parTrans" cxnId="{FBFD7EDC-B241-4609-A722-E9556AC8FB4E}">
      <dgm:prSet/>
      <dgm:spPr/>
      <dgm:t>
        <a:bodyPr/>
        <a:lstStyle/>
        <a:p>
          <a:endParaRPr lang="en-US"/>
        </a:p>
      </dgm:t>
    </dgm:pt>
    <dgm:pt modelId="{BB74FFB7-F874-4C0C-967A-7C4D47B7BDE2}" type="sibTrans" cxnId="{FBFD7EDC-B241-4609-A722-E9556AC8FB4E}">
      <dgm:prSet/>
      <dgm:spPr/>
      <dgm:t>
        <a:bodyPr/>
        <a:lstStyle/>
        <a:p>
          <a:endParaRPr lang="en-US"/>
        </a:p>
      </dgm:t>
    </dgm:pt>
    <dgm:pt modelId="{5B602A79-63B9-488D-9327-45DAA1A98371}" type="pres">
      <dgm:prSet presAssocID="{77C0B57E-5333-450C-98EA-7F0DEF8D3AEB}" presName="diagram" presStyleCnt="0">
        <dgm:presLayoutVars>
          <dgm:dir/>
          <dgm:resizeHandles val="exact"/>
        </dgm:presLayoutVars>
      </dgm:prSet>
      <dgm:spPr/>
    </dgm:pt>
    <dgm:pt modelId="{EF12319B-34C9-438A-8C09-5E6EE1F49236}" type="pres">
      <dgm:prSet presAssocID="{D27935BF-A47A-4C07-85F4-CE44E8ED00E0}" presName="node" presStyleLbl="node1" presStyleIdx="0" presStyleCnt="22" custLinFactNeighborX="81" custLinFactNeighborY="-2420">
        <dgm:presLayoutVars>
          <dgm:bulletEnabled val="1"/>
        </dgm:presLayoutVars>
      </dgm:prSet>
      <dgm:spPr/>
    </dgm:pt>
    <dgm:pt modelId="{A1C55BB2-523C-4B1F-BA82-6323E9BAF642}" type="pres">
      <dgm:prSet presAssocID="{49164B54-5C87-4635-B14F-433C19F6FF00}" presName="sibTrans" presStyleCnt="0"/>
      <dgm:spPr/>
    </dgm:pt>
    <dgm:pt modelId="{A74A090C-8AD6-4551-B831-17999D3560E7}" type="pres">
      <dgm:prSet presAssocID="{726ED26B-214D-4B49-9FF8-CDBAE084DF1D}" presName="node" presStyleLbl="node1" presStyleIdx="1" presStyleCnt="22">
        <dgm:presLayoutVars>
          <dgm:bulletEnabled val="1"/>
        </dgm:presLayoutVars>
      </dgm:prSet>
      <dgm:spPr/>
    </dgm:pt>
    <dgm:pt modelId="{9FD1522F-F591-42FA-9BD3-83B7CC48F054}" type="pres">
      <dgm:prSet presAssocID="{B939B7EA-61B4-405F-8044-ED89C603F41A}" presName="sibTrans" presStyleCnt="0"/>
      <dgm:spPr/>
    </dgm:pt>
    <dgm:pt modelId="{07E577B5-AA8D-487F-BD79-19555230830C}" type="pres">
      <dgm:prSet presAssocID="{90026FAE-93E6-43D5-AA0F-3B6FF136E64A}" presName="node" presStyleLbl="node1" presStyleIdx="2" presStyleCnt="22">
        <dgm:presLayoutVars>
          <dgm:bulletEnabled val="1"/>
        </dgm:presLayoutVars>
      </dgm:prSet>
      <dgm:spPr/>
    </dgm:pt>
    <dgm:pt modelId="{102126FE-4ABE-4998-9ECB-7D641B0F76A6}" type="pres">
      <dgm:prSet presAssocID="{0225FDE7-173C-425A-8927-FC3095098908}" presName="sibTrans" presStyleCnt="0"/>
      <dgm:spPr/>
    </dgm:pt>
    <dgm:pt modelId="{1EB712B1-BC5A-44E2-8A99-CE5156F63FDC}" type="pres">
      <dgm:prSet presAssocID="{48D76BB3-E88C-4AF2-A265-FC4481F4F3AF}" presName="node" presStyleLbl="node1" presStyleIdx="3" presStyleCnt="22">
        <dgm:presLayoutVars>
          <dgm:bulletEnabled val="1"/>
        </dgm:presLayoutVars>
      </dgm:prSet>
      <dgm:spPr/>
    </dgm:pt>
    <dgm:pt modelId="{D7D120E5-60A9-4420-89CF-6DF9420EED27}" type="pres">
      <dgm:prSet presAssocID="{75FB5CEB-33D2-4A24-BFD6-423FBA7B0723}" presName="sibTrans" presStyleCnt="0"/>
      <dgm:spPr/>
    </dgm:pt>
    <dgm:pt modelId="{F55190A5-3C23-4B3C-A6FE-4E98FA911FDE}" type="pres">
      <dgm:prSet presAssocID="{57655E5A-BEBD-4CEE-A712-200E0156F39D}" presName="node" presStyleLbl="node1" presStyleIdx="4" presStyleCnt="22">
        <dgm:presLayoutVars>
          <dgm:bulletEnabled val="1"/>
        </dgm:presLayoutVars>
      </dgm:prSet>
      <dgm:spPr/>
    </dgm:pt>
    <dgm:pt modelId="{3097D66A-BC1A-4B94-9E46-CE46888EA39E}" type="pres">
      <dgm:prSet presAssocID="{3B0F6FAA-595A-4140-A983-FA20D86CA54C}" presName="sibTrans" presStyleCnt="0"/>
      <dgm:spPr/>
    </dgm:pt>
    <dgm:pt modelId="{86E7A176-1773-4C58-9FA9-ABF2CEC92657}" type="pres">
      <dgm:prSet presAssocID="{9FDD1B76-13BD-4A8D-BD96-C567B473B022}" presName="node" presStyleLbl="node1" presStyleIdx="5" presStyleCnt="22">
        <dgm:presLayoutVars>
          <dgm:bulletEnabled val="1"/>
        </dgm:presLayoutVars>
      </dgm:prSet>
      <dgm:spPr/>
    </dgm:pt>
    <dgm:pt modelId="{5BDFD609-1EE8-42F3-B8BA-C4E2D4FF7174}" type="pres">
      <dgm:prSet presAssocID="{D0C903E2-C750-4DC8-B09A-CACD5DE1F296}" presName="sibTrans" presStyleCnt="0"/>
      <dgm:spPr/>
    </dgm:pt>
    <dgm:pt modelId="{CD4DB8E4-BCAD-4495-BC51-5632E1197C09}" type="pres">
      <dgm:prSet presAssocID="{FEA21125-7D78-4140-81C1-1B74EF14F088}" presName="node" presStyleLbl="node1" presStyleIdx="6" presStyleCnt="22">
        <dgm:presLayoutVars>
          <dgm:bulletEnabled val="1"/>
        </dgm:presLayoutVars>
      </dgm:prSet>
      <dgm:spPr/>
    </dgm:pt>
    <dgm:pt modelId="{982D443B-76B6-41D8-AF9F-E57C6706723D}" type="pres">
      <dgm:prSet presAssocID="{6B8E0404-1AFC-49A8-A22B-61AB911ED2B5}" presName="sibTrans" presStyleCnt="0"/>
      <dgm:spPr/>
    </dgm:pt>
    <dgm:pt modelId="{72D449AD-1B1F-4260-8B5A-C054FABF75F5}" type="pres">
      <dgm:prSet presAssocID="{59AE3D8F-ACAD-4D31-AFBF-263DFAB22250}" presName="node" presStyleLbl="node1" presStyleIdx="7" presStyleCnt="22">
        <dgm:presLayoutVars>
          <dgm:bulletEnabled val="1"/>
        </dgm:presLayoutVars>
      </dgm:prSet>
      <dgm:spPr/>
    </dgm:pt>
    <dgm:pt modelId="{E8CA39F1-7FD7-491D-8290-3DAD2CDC9E1C}" type="pres">
      <dgm:prSet presAssocID="{CAF0A775-BC15-426D-824C-FA7117FDA093}" presName="sibTrans" presStyleCnt="0"/>
      <dgm:spPr/>
    </dgm:pt>
    <dgm:pt modelId="{14757D2E-6323-4BE8-ADB2-9656CAE3DB45}" type="pres">
      <dgm:prSet presAssocID="{FF5351CD-D94A-41CC-9BF0-8EAE79085790}" presName="node" presStyleLbl="node1" presStyleIdx="8" presStyleCnt="22" custLinFactNeighborX="126" custLinFactNeighborY="-1595">
        <dgm:presLayoutVars>
          <dgm:bulletEnabled val="1"/>
        </dgm:presLayoutVars>
      </dgm:prSet>
      <dgm:spPr/>
    </dgm:pt>
    <dgm:pt modelId="{F8085112-3B66-44A9-B101-796330795D37}" type="pres">
      <dgm:prSet presAssocID="{40F67F82-08FA-403E-A753-6BAED3FEABC1}" presName="sibTrans" presStyleCnt="0"/>
      <dgm:spPr/>
    </dgm:pt>
    <dgm:pt modelId="{FFF8586D-943D-4079-AFA7-3BA923B494EE}" type="pres">
      <dgm:prSet presAssocID="{7302CEB3-AD59-48F4-B3D3-CC2202F0AC59}" presName="node" presStyleLbl="node1" presStyleIdx="9" presStyleCnt="22" custLinFactNeighborX="126" custLinFactNeighborY="-1595">
        <dgm:presLayoutVars>
          <dgm:bulletEnabled val="1"/>
        </dgm:presLayoutVars>
      </dgm:prSet>
      <dgm:spPr/>
    </dgm:pt>
    <dgm:pt modelId="{7A9E6999-F74C-4C7D-B1E5-34DF4257259B}" type="pres">
      <dgm:prSet presAssocID="{16478294-96E7-4070-AC1D-F2709BF643B9}" presName="sibTrans" presStyleCnt="0"/>
      <dgm:spPr/>
    </dgm:pt>
    <dgm:pt modelId="{6BF7B970-2B04-48B1-944C-E009404715DC}" type="pres">
      <dgm:prSet presAssocID="{42B74648-836A-49AB-9FE3-EB3122F846E9}" presName="node" presStyleLbl="node1" presStyleIdx="10" presStyleCnt="22" custLinFactNeighborX="126" custLinFactNeighborY="-1595">
        <dgm:presLayoutVars>
          <dgm:bulletEnabled val="1"/>
        </dgm:presLayoutVars>
      </dgm:prSet>
      <dgm:spPr/>
    </dgm:pt>
    <dgm:pt modelId="{291F386F-8908-460E-A32A-9F420AE5C475}" type="pres">
      <dgm:prSet presAssocID="{5D2B0C20-B2AE-4F5C-B466-A6B5FC9BB452}" presName="sibTrans" presStyleCnt="0"/>
      <dgm:spPr/>
    </dgm:pt>
    <dgm:pt modelId="{234A9BBC-DA5A-47C9-9DF3-45ED57D2060F}" type="pres">
      <dgm:prSet presAssocID="{02A7CB0D-6F58-4AC0-B4D1-E7568FB0C466}" presName="node" presStyleLbl="node1" presStyleIdx="11" presStyleCnt="22" custLinFactNeighborX="126" custLinFactNeighborY="-1595">
        <dgm:presLayoutVars>
          <dgm:bulletEnabled val="1"/>
        </dgm:presLayoutVars>
      </dgm:prSet>
      <dgm:spPr/>
    </dgm:pt>
    <dgm:pt modelId="{C2B4BA0F-6D07-4CF8-9235-A6B6ABD4736E}" type="pres">
      <dgm:prSet presAssocID="{EE86925F-03A9-4599-B89D-7F56DE0D01A4}" presName="sibTrans" presStyleCnt="0"/>
      <dgm:spPr/>
    </dgm:pt>
    <dgm:pt modelId="{C18D0BFA-84AE-4844-83FC-3DA283AC7098}" type="pres">
      <dgm:prSet presAssocID="{EAD68764-F615-4098-B41D-979713141A3D}" presName="node" presStyleLbl="node1" presStyleIdx="12" presStyleCnt="22">
        <dgm:presLayoutVars>
          <dgm:bulletEnabled val="1"/>
        </dgm:presLayoutVars>
      </dgm:prSet>
      <dgm:spPr/>
    </dgm:pt>
    <dgm:pt modelId="{446A6C8E-1AEB-4B45-ABD2-901D697A176B}" type="pres">
      <dgm:prSet presAssocID="{A812F2A7-859C-4432-9E4F-62346D2F2C2D}" presName="sibTrans" presStyleCnt="0"/>
      <dgm:spPr/>
    </dgm:pt>
    <dgm:pt modelId="{0EB06297-6219-43DA-B654-679CC499A529}" type="pres">
      <dgm:prSet presAssocID="{640BE103-E31D-4A2F-9E36-15300EF09FA2}" presName="node" presStyleLbl="node1" presStyleIdx="13" presStyleCnt="22">
        <dgm:presLayoutVars>
          <dgm:bulletEnabled val="1"/>
        </dgm:presLayoutVars>
      </dgm:prSet>
      <dgm:spPr/>
    </dgm:pt>
    <dgm:pt modelId="{573E57FF-8416-4500-AC8D-F3323810490F}" type="pres">
      <dgm:prSet presAssocID="{AF0871EA-3A3E-487B-A623-A3E09907A835}" presName="sibTrans" presStyleCnt="0"/>
      <dgm:spPr/>
    </dgm:pt>
    <dgm:pt modelId="{E6C4C3A3-48E0-4738-A134-0746DC1ACD99}" type="pres">
      <dgm:prSet presAssocID="{D17B2B3E-87D0-49E6-BB92-4700E3B7A039}" presName="node" presStyleLbl="node1" presStyleIdx="14" presStyleCnt="22">
        <dgm:presLayoutVars>
          <dgm:bulletEnabled val="1"/>
        </dgm:presLayoutVars>
      </dgm:prSet>
      <dgm:spPr/>
    </dgm:pt>
    <dgm:pt modelId="{93580D03-BC61-48DE-A6B5-E6E915A251D7}" type="pres">
      <dgm:prSet presAssocID="{F080005C-59E8-432D-983D-EF8DC9F83161}" presName="sibTrans" presStyleCnt="0"/>
      <dgm:spPr/>
    </dgm:pt>
    <dgm:pt modelId="{411CE995-671B-474B-AC5E-36A894D8FB51}" type="pres">
      <dgm:prSet presAssocID="{DA14655F-35F4-4350-81C1-6BAEF08EFC66}" presName="node" presStyleLbl="node1" presStyleIdx="15" presStyleCnt="22" custLinFactNeighborX="126" custLinFactNeighborY="-1595">
        <dgm:presLayoutVars>
          <dgm:bulletEnabled val="1"/>
        </dgm:presLayoutVars>
      </dgm:prSet>
      <dgm:spPr/>
    </dgm:pt>
    <dgm:pt modelId="{4C7CF99C-73D0-4FAF-A602-CD7665B63918}" type="pres">
      <dgm:prSet presAssocID="{FB0684DE-7AAC-4FB6-8B3B-BD3DBA3D9456}" presName="sibTrans" presStyleCnt="0"/>
      <dgm:spPr/>
    </dgm:pt>
    <dgm:pt modelId="{8D4D964A-C46D-4E55-B32B-3C86E4C34F4B}" type="pres">
      <dgm:prSet presAssocID="{63AFC9EA-AAF6-4082-B87F-0E4233524922}" presName="node" presStyleLbl="node1" presStyleIdx="16" presStyleCnt="22">
        <dgm:presLayoutVars>
          <dgm:bulletEnabled val="1"/>
        </dgm:presLayoutVars>
      </dgm:prSet>
      <dgm:spPr/>
    </dgm:pt>
    <dgm:pt modelId="{CBB9B301-2CA4-4486-BF62-12940554DDCD}" type="pres">
      <dgm:prSet presAssocID="{4D7F7674-A641-497F-AECA-A56186850383}" presName="sibTrans" presStyleCnt="0"/>
      <dgm:spPr/>
    </dgm:pt>
    <dgm:pt modelId="{48FB3863-7326-42D4-B506-5A17EF1AA022}" type="pres">
      <dgm:prSet presAssocID="{D02D0076-FBF1-48F3-ABC9-988A969E82CB}" presName="node" presStyleLbl="node1" presStyleIdx="17" presStyleCnt="22">
        <dgm:presLayoutVars>
          <dgm:bulletEnabled val="1"/>
        </dgm:presLayoutVars>
      </dgm:prSet>
      <dgm:spPr/>
    </dgm:pt>
    <dgm:pt modelId="{B7A724C4-B01E-4B9E-A0CD-F46F0C755613}" type="pres">
      <dgm:prSet presAssocID="{0CD0EFB5-A6D7-4010-A7AF-465FC8362CA8}" presName="sibTrans" presStyleCnt="0"/>
      <dgm:spPr/>
    </dgm:pt>
    <dgm:pt modelId="{31966D64-6E65-435E-9461-ED742D4FC616}" type="pres">
      <dgm:prSet presAssocID="{2490C6B1-15EB-4D40-8E5E-573B0F5276FA}" presName="node" presStyleLbl="node1" presStyleIdx="18" presStyleCnt="22">
        <dgm:presLayoutVars>
          <dgm:bulletEnabled val="1"/>
        </dgm:presLayoutVars>
      </dgm:prSet>
      <dgm:spPr/>
    </dgm:pt>
    <dgm:pt modelId="{1183D0F6-0B8C-46B8-A0B7-B8EAC75A5895}" type="pres">
      <dgm:prSet presAssocID="{FF3F19C6-59A6-45E3-86BF-597C1673CF92}" presName="sibTrans" presStyleCnt="0"/>
      <dgm:spPr/>
    </dgm:pt>
    <dgm:pt modelId="{23966790-C884-4F6A-97A5-57448E451038}" type="pres">
      <dgm:prSet presAssocID="{16A0F3EB-F7E0-4DAD-9C76-4A3D7B54A553}" presName="node" presStyleLbl="node1" presStyleIdx="19" presStyleCnt="22">
        <dgm:presLayoutVars>
          <dgm:bulletEnabled val="1"/>
        </dgm:presLayoutVars>
      </dgm:prSet>
      <dgm:spPr/>
    </dgm:pt>
    <dgm:pt modelId="{7AF4F2A5-AF59-4F8D-A320-C91A7B0A8CD3}" type="pres">
      <dgm:prSet presAssocID="{548464CC-B241-48E8-BE92-9234B6CA16DA}" presName="sibTrans" presStyleCnt="0"/>
      <dgm:spPr/>
    </dgm:pt>
    <dgm:pt modelId="{3C84FF84-6BE6-47F5-A4F0-C2CEAFAC33AF}" type="pres">
      <dgm:prSet presAssocID="{ECCA52E8-AA52-4F5D-8C80-85B17D6B1573}" presName="node" presStyleLbl="node1" presStyleIdx="20" presStyleCnt="22">
        <dgm:presLayoutVars>
          <dgm:bulletEnabled val="1"/>
        </dgm:presLayoutVars>
      </dgm:prSet>
      <dgm:spPr/>
    </dgm:pt>
    <dgm:pt modelId="{BB635CD0-2A21-409C-881E-4FB1631A49EA}" type="pres">
      <dgm:prSet presAssocID="{B5212D4F-DFB1-41F9-BC48-9BA7336FC69C}" presName="sibTrans" presStyleCnt="0"/>
      <dgm:spPr/>
    </dgm:pt>
    <dgm:pt modelId="{1C3CE2C1-BD93-4734-9F69-BC29A766A9F8}" type="pres">
      <dgm:prSet presAssocID="{382BC92B-1536-4493-B327-452B4F6B9863}" presName="node" presStyleLbl="node1" presStyleIdx="21" presStyleCnt="22">
        <dgm:presLayoutVars>
          <dgm:bulletEnabled val="1"/>
        </dgm:presLayoutVars>
      </dgm:prSet>
      <dgm:spPr/>
    </dgm:pt>
  </dgm:ptLst>
  <dgm:cxnLst>
    <dgm:cxn modelId="{B9904606-7C5B-43DD-8C70-EA94170C0E64}" type="presOf" srcId="{EAD68764-F615-4098-B41D-979713141A3D}" destId="{C18D0BFA-84AE-4844-83FC-3DA283AC7098}" srcOrd="0" destOrd="0" presId="urn:microsoft.com/office/officeart/2005/8/layout/default"/>
    <dgm:cxn modelId="{950CF507-3783-4CCF-B396-ED299637ACE4}" srcId="{77C0B57E-5333-450C-98EA-7F0DEF8D3AEB}" destId="{ECCA52E8-AA52-4F5D-8C80-85B17D6B1573}" srcOrd="20" destOrd="0" parTransId="{A9722B6E-24B1-4C8D-8F95-7C1CA67153E0}" sibTransId="{B5212D4F-DFB1-41F9-BC48-9BA7336FC69C}"/>
    <dgm:cxn modelId="{5F06950F-470F-49F6-804C-39ECE7EE18CC}" type="presOf" srcId="{57655E5A-BEBD-4CEE-A712-200E0156F39D}" destId="{F55190A5-3C23-4B3C-A6FE-4E98FA911FDE}" srcOrd="0" destOrd="0" presId="urn:microsoft.com/office/officeart/2005/8/layout/default"/>
    <dgm:cxn modelId="{107BCA11-0428-4FBB-BED9-BFF0BEBCD94C}" type="presOf" srcId="{9FDD1B76-13BD-4A8D-BD96-C567B473B022}" destId="{86E7A176-1773-4C58-9FA9-ABF2CEC92657}" srcOrd="0" destOrd="0" presId="urn:microsoft.com/office/officeart/2005/8/layout/default"/>
    <dgm:cxn modelId="{3637561A-A198-4B27-9754-8856ADCB0D1F}" srcId="{77C0B57E-5333-450C-98EA-7F0DEF8D3AEB}" destId="{726ED26B-214D-4B49-9FF8-CDBAE084DF1D}" srcOrd="1" destOrd="0" parTransId="{822F6A9F-E4C8-43AA-B2AD-105BBBFB7382}" sibTransId="{B939B7EA-61B4-405F-8044-ED89C603F41A}"/>
    <dgm:cxn modelId="{9083991F-82F2-4844-83E8-39F06F31910E}" srcId="{77C0B57E-5333-450C-98EA-7F0DEF8D3AEB}" destId="{9FDD1B76-13BD-4A8D-BD96-C567B473B022}" srcOrd="5" destOrd="0" parTransId="{F5932A40-6D79-4358-B247-BE8050C9850F}" sibTransId="{D0C903E2-C750-4DC8-B09A-CACD5DE1F296}"/>
    <dgm:cxn modelId="{4DEB6A23-8C63-4032-A5C7-09DAC6ACB70D}" srcId="{77C0B57E-5333-450C-98EA-7F0DEF8D3AEB}" destId="{16A0F3EB-F7E0-4DAD-9C76-4A3D7B54A553}" srcOrd="19" destOrd="0" parTransId="{E60FE0FD-F10B-4F31-A48D-056B9B616410}" sibTransId="{548464CC-B241-48E8-BE92-9234B6CA16DA}"/>
    <dgm:cxn modelId="{83C2472C-42A6-4273-A4B8-C64E4ACC0988}" type="presOf" srcId="{02A7CB0D-6F58-4AC0-B4D1-E7568FB0C466}" destId="{234A9BBC-DA5A-47C9-9DF3-45ED57D2060F}" srcOrd="0" destOrd="0" presId="urn:microsoft.com/office/officeart/2005/8/layout/default"/>
    <dgm:cxn modelId="{6C7A6C39-2D41-4142-8A20-2BE68AB35219}" srcId="{77C0B57E-5333-450C-98EA-7F0DEF8D3AEB}" destId="{EAD68764-F615-4098-B41D-979713141A3D}" srcOrd="12" destOrd="0" parTransId="{B6E647A8-294C-4D09-B729-541D665A1B1F}" sibTransId="{A812F2A7-859C-4432-9E4F-62346D2F2C2D}"/>
    <dgm:cxn modelId="{39138561-3444-4ECF-81A3-1AE32F74FE59}" srcId="{77C0B57E-5333-450C-98EA-7F0DEF8D3AEB}" destId="{42B74648-836A-49AB-9FE3-EB3122F846E9}" srcOrd="10" destOrd="0" parTransId="{64AB2488-A224-4C90-BD08-B8A87B73E8B7}" sibTransId="{5D2B0C20-B2AE-4F5C-B466-A6B5FC9BB452}"/>
    <dgm:cxn modelId="{35274643-23FE-461C-BA1A-5E154CB0C212}" type="presOf" srcId="{D02D0076-FBF1-48F3-ABC9-988A969E82CB}" destId="{48FB3863-7326-42D4-B506-5A17EF1AA022}" srcOrd="0" destOrd="0" presId="urn:microsoft.com/office/officeart/2005/8/layout/default"/>
    <dgm:cxn modelId="{F30AA666-4004-44D6-A4B8-28E146F017D2}" type="presOf" srcId="{ECCA52E8-AA52-4F5D-8C80-85B17D6B1573}" destId="{3C84FF84-6BE6-47F5-A4F0-C2CEAFAC33AF}" srcOrd="0" destOrd="0" presId="urn:microsoft.com/office/officeart/2005/8/layout/default"/>
    <dgm:cxn modelId="{AECE5C68-1EA2-4A40-938E-1770B305631B}" srcId="{77C0B57E-5333-450C-98EA-7F0DEF8D3AEB}" destId="{FF5351CD-D94A-41CC-9BF0-8EAE79085790}" srcOrd="8" destOrd="0" parTransId="{BC770E54-F4A7-4371-AA1D-BF25E47B3156}" sibTransId="{40F67F82-08FA-403E-A753-6BAED3FEABC1}"/>
    <dgm:cxn modelId="{0F020669-B31F-478D-97C6-3197BAB5974C}" type="presOf" srcId="{16A0F3EB-F7E0-4DAD-9C76-4A3D7B54A553}" destId="{23966790-C884-4F6A-97A5-57448E451038}" srcOrd="0" destOrd="0" presId="urn:microsoft.com/office/officeart/2005/8/layout/default"/>
    <dgm:cxn modelId="{55A26C4C-CE0B-4FC7-BBA9-202C22F17FB7}" type="presOf" srcId="{90026FAE-93E6-43D5-AA0F-3B6FF136E64A}" destId="{07E577B5-AA8D-487F-BD79-19555230830C}" srcOrd="0" destOrd="0" presId="urn:microsoft.com/office/officeart/2005/8/layout/default"/>
    <dgm:cxn modelId="{DB294F6D-EA96-4877-9110-C2BE043D3FB9}" srcId="{77C0B57E-5333-450C-98EA-7F0DEF8D3AEB}" destId="{2490C6B1-15EB-4D40-8E5E-573B0F5276FA}" srcOrd="18" destOrd="0" parTransId="{56D12E97-A68D-492C-B118-7D592DAD3E48}" sibTransId="{FF3F19C6-59A6-45E3-86BF-597C1673CF92}"/>
    <dgm:cxn modelId="{A4C7786E-2853-4736-BBEA-2315965E85E7}" type="presOf" srcId="{77C0B57E-5333-450C-98EA-7F0DEF8D3AEB}" destId="{5B602A79-63B9-488D-9327-45DAA1A98371}" srcOrd="0" destOrd="0" presId="urn:microsoft.com/office/officeart/2005/8/layout/default"/>
    <dgm:cxn modelId="{4A4DEC6F-315F-40BF-89D5-2AEB67DBC217}" srcId="{77C0B57E-5333-450C-98EA-7F0DEF8D3AEB}" destId="{D27935BF-A47A-4C07-85F4-CE44E8ED00E0}" srcOrd="0" destOrd="0" parTransId="{9ADEAF4F-4C58-48FF-BCD3-260CE7A56A5C}" sibTransId="{49164B54-5C87-4635-B14F-433C19F6FF00}"/>
    <dgm:cxn modelId="{2AD06251-A20D-4255-B191-4AD3A8C0B419}" srcId="{77C0B57E-5333-450C-98EA-7F0DEF8D3AEB}" destId="{DA14655F-35F4-4350-81C1-6BAEF08EFC66}" srcOrd="15" destOrd="0" parTransId="{D02B0B6D-479C-4BFA-A90D-DF1D5F237B4F}" sibTransId="{FB0684DE-7AAC-4FB6-8B3B-BD3DBA3D9456}"/>
    <dgm:cxn modelId="{B1A16F72-729F-4FC2-8BAF-2798823C93DF}" srcId="{77C0B57E-5333-450C-98EA-7F0DEF8D3AEB}" destId="{59AE3D8F-ACAD-4D31-AFBF-263DFAB22250}" srcOrd="7" destOrd="0" parTransId="{688D85DB-6E65-4928-8C47-8EC49E80EF0E}" sibTransId="{CAF0A775-BC15-426D-824C-FA7117FDA093}"/>
    <dgm:cxn modelId="{57685754-1F51-4B5D-AB59-C061E7CA3B5E}" srcId="{77C0B57E-5333-450C-98EA-7F0DEF8D3AEB}" destId="{D17B2B3E-87D0-49E6-BB92-4700E3B7A039}" srcOrd="14" destOrd="0" parTransId="{3E8B4F77-95C4-4B27-85A0-12D3337488FB}" sibTransId="{F080005C-59E8-432D-983D-EF8DC9F83161}"/>
    <dgm:cxn modelId="{CFB70F77-A9AE-4CC8-80E4-71BBBB5E7E50}" type="presOf" srcId="{FF5351CD-D94A-41CC-9BF0-8EAE79085790}" destId="{14757D2E-6323-4BE8-ADB2-9656CAE3DB45}" srcOrd="0" destOrd="0" presId="urn:microsoft.com/office/officeart/2005/8/layout/default"/>
    <dgm:cxn modelId="{D375107E-3EC2-4137-AE1E-E250F0AD61D1}" srcId="{77C0B57E-5333-450C-98EA-7F0DEF8D3AEB}" destId="{FEA21125-7D78-4140-81C1-1B74EF14F088}" srcOrd="6" destOrd="0" parTransId="{A9E51EC4-EA1E-4BC1-BCDA-77782DFF38C6}" sibTransId="{6B8E0404-1AFC-49A8-A22B-61AB911ED2B5}"/>
    <dgm:cxn modelId="{5C123183-DAC5-4C01-A451-D7EF4DBD1F77}" type="presOf" srcId="{FEA21125-7D78-4140-81C1-1B74EF14F088}" destId="{CD4DB8E4-BCAD-4495-BC51-5632E1197C09}" srcOrd="0" destOrd="0" presId="urn:microsoft.com/office/officeart/2005/8/layout/default"/>
    <dgm:cxn modelId="{64D1DC85-F7F2-49FD-9F49-7CC393C84341}" type="presOf" srcId="{59AE3D8F-ACAD-4D31-AFBF-263DFAB22250}" destId="{72D449AD-1B1F-4260-8B5A-C054FABF75F5}" srcOrd="0" destOrd="0" presId="urn:microsoft.com/office/officeart/2005/8/layout/default"/>
    <dgm:cxn modelId="{D79AF485-14F2-470A-AC8D-C70394B26533}" srcId="{77C0B57E-5333-450C-98EA-7F0DEF8D3AEB}" destId="{02A7CB0D-6F58-4AC0-B4D1-E7568FB0C466}" srcOrd="11" destOrd="0" parTransId="{5BCE141E-0CF4-49D4-91D0-C83ADCFD9A56}" sibTransId="{EE86925F-03A9-4599-B89D-7F56DE0D01A4}"/>
    <dgm:cxn modelId="{E265E489-814E-4BED-B6DE-56479CD9BB78}" type="presOf" srcId="{7302CEB3-AD59-48F4-B3D3-CC2202F0AC59}" destId="{FFF8586D-943D-4079-AFA7-3BA923B494EE}" srcOrd="0" destOrd="0" presId="urn:microsoft.com/office/officeart/2005/8/layout/default"/>
    <dgm:cxn modelId="{424D9C8F-E412-401E-8691-5068BDA7BA6F}" type="presOf" srcId="{42B74648-836A-49AB-9FE3-EB3122F846E9}" destId="{6BF7B970-2B04-48B1-944C-E009404715DC}" srcOrd="0" destOrd="0" presId="urn:microsoft.com/office/officeart/2005/8/layout/default"/>
    <dgm:cxn modelId="{49ED5B90-3C38-47E4-AE8E-6BCDA30E2D26}" srcId="{77C0B57E-5333-450C-98EA-7F0DEF8D3AEB}" destId="{63AFC9EA-AAF6-4082-B87F-0E4233524922}" srcOrd="16" destOrd="0" parTransId="{D4084CFE-B889-4349-9A97-BFEA46B9A107}" sibTransId="{4D7F7674-A641-497F-AECA-A56186850383}"/>
    <dgm:cxn modelId="{D5582498-4D59-4CFF-84D2-926F333B1406}" srcId="{77C0B57E-5333-450C-98EA-7F0DEF8D3AEB}" destId="{D02D0076-FBF1-48F3-ABC9-988A969E82CB}" srcOrd="17" destOrd="0" parTransId="{06E3A0CC-3DA6-47A0-B104-C2D2803DBFAE}" sibTransId="{0CD0EFB5-A6D7-4010-A7AF-465FC8362CA8}"/>
    <dgm:cxn modelId="{92760999-A4CA-404A-A265-9233D2D90032}" type="presOf" srcId="{726ED26B-214D-4B49-9FF8-CDBAE084DF1D}" destId="{A74A090C-8AD6-4551-B831-17999D3560E7}" srcOrd="0" destOrd="0" presId="urn:microsoft.com/office/officeart/2005/8/layout/default"/>
    <dgm:cxn modelId="{8A717B9A-5961-423C-8924-9AE942689B1E}" type="presOf" srcId="{640BE103-E31D-4A2F-9E36-15300EF09FA2}" destId="{0EB06297-6219-43DA-B654-679CC499A529}" srcOrd="0" destOrd="0" presId="urn:microsoft.com/office/officeart/2005/8/layout/default"/>
    <dgm:cxn modelId="{0476CCA1-B98C-4B2A-806D-645F483E5A9B}" type="presOf" srcId="{D17B2B3E-87D0-49E6-BB92-4700E3B7A039}" destId="{E6C4C3A3-48E0-4738-A134-0746DC1ACD99}" srcOrd="0" destOrd="0" presId="urn:microsoft.com/office/officeart/2005/8/layout/default"/>
    <dgm:cxn modelId="{06129AA9-AE61-4BE7-BE38-508294A8A622}" srcId="{77C0B57E-5333-450C-98EA-7F0DEF8D3AEB}" destId="{90026FAE-93E6-43D5-AA0F-3B6FF136E64A}" srcOrd="2" destOrd="0" parTransId="{80791B1E-21AA-4A10-B496-D16B2581A42F}" sibTransId="{0225FDE7-173C-425A-8927-FC3095098908}"/>
    <dgm:cxn modelId="{D0F04FAE-30E7-4B9F-A995-068C930D9985}" srcId="{77C0B57E-5333-450C-98EA-7F0DEF8D3AEB}" destId="{57655E5A-BEBD-4CEE-A712-200E0156F39D}" srcOrd="4" destOrd="0" parTransId="{F22C4C41-7194-4434-8E63-BBF1A6AE71A5}" sibTransId="{3B0F6FAA-595A-4140-A983-FA20D86CA54C}"/>
    <dgm:cxn modelId="{3C0FE4B3-9528-439E-8939-89C38678CCCB}" srcId="{77C0B57E-5333-450C-98EA-7F0DEF8D3AEB}" destId="{640BE103-E31D-4A2F-9E36-15300EF09FA2}" srcOrd="13" destOrd="0" parTransId="{ADC95DAC-3CAE-45F3-A5F5-5706E5100CD9}" sibTransId="{AF0871EA-3A3E-487B-A623-A3E09907A835}"/>
    <dgm:cxn modelId="{53F778B4-AAF4-4FA9-954E-ED9813E2C837}" srcId="{77C0B57E-5333-450C-98EA-7F0DEF8D3AEB}" destId="{7302CEB3-AD59-48F4-B3D3-CC2202F0AC59}" srcOrd="9" destOrd="0" parTransId="{B26D8930-0DB0-4231-9791-3D6761F9B297}" sibTransId="{16478294-96E7-4070-AC1D-F2709BF643B9}"/>
    <dgm:cxn modelId="{EAE30ABA-5314-45E0-A138-F3AB5CE7087D}" srcId="{77C0B57E-5333-450C-98EA-7F0DEF8D3AEB}" destId="{48D76BB3-E88C-4AF2-A265-FC4481F4F3AF}" srcOrd="3" destOrd="0" parTransId="{7E74987F-F4FD-47CE-AB8A-E52F2A17086F}" sibTransId="{75FB5CEB-33D2-4A24-BFD6-423FBA7B0723}"/>
    <dgm:cxn modelId="{14EEF0C8-2117-4FCE-9497-1767CB09CE4E}" type="presOf" srcId="{2490C6B1-15EB-4D40-8E5E-573B0F5276FA}" destId="{31966D64-6E65-435E-9461-ED742D4FC616}" srcOrd="0" destOrd="0" presId="urn:microsoft.com/office/officeart/2005/8/layout/default"/>
    <dgm:cxn modelId="{949F38CC-0A2E-4D66-9A74-0A4EDBE8F2E7}" type="presOf" srcId="{D27935BF-A47A-4C07-85F4-CE44E8ED00E0}" destId="{EF12319B-34C9-438A-8C09-5E6EE1F49236}" srcOrd="0" destOrd="0" presId="urn:microsoft.com/office/officeart/2005/8/layout/default"/>
    <dgm:cxn modelId="{E8D48FCF-5FDD-4CF7-AF10-4E4FCEB20DFE}" type="presOf" srcId="{63AFC9EA-AAF6-4082-B87F-0E4233524922}" destId="{8D4D964A-C46D-4E55-B32B-3C86E4C34F4B}" srcOrd="0" destOrd="0" presId="urn:microsoft.com/office/officeart/2005/8/layout/default"/>
    <dgm:cxn modelId="{FBFD7EDC-B241-4609-A722-E9556AC8FB4E}" srcId="{77C0B57E-5333-450C-98EA-7F0DEF8D3AEB}" destId="{382BC92B-1536-4493-B327-452B4F6B9863}" srcOrd="21" destOrd="0" parTransId="{033941AA-FBD7-4E1A-A1A7-ECA1A4B7F83B}" sibTransId="{BB74FFB7-F874-4C0C-967A-7C4D47B7BDE2}"/>
    <dgm:cxn modelId="{EC1F14F1-6F11-4C61-988C-68CE3E838070}" type="presOf" srcId="{48D76BB3-E88C-4AF2-A265-FC4481F4F3AF}" destId="{1EB712B1-BC5A-44E2-8A99-CE5156F63FDC}" srcOrd="0" destOrd="0" presId="urn:microsoft.com/office/officeart/2005/8/layout/default"/>
    <dgm:cxn modelId="{F536B9FA-E815-4AB9-9BD5-4884746EC29B}" type="presOf" srcId="{DA14655F-35F4-4350-81C1-6BAEF08EFC66}" destId="{411CE995-671B-474B-AC5E-36A894D8FB51}" srcOrd="0" destOrd="0" presId="urn:microsoft.com/office/officeart/2005/8/layout/default"/>
    <dgm:cxn modelId="{BE36CBFF-1625-4E31-B47C-3F2B7F5DAF88}" type="presOf" srcId="{382BC92B-1536-4493-B327-452B4F6B9863}" destId="{1C3CE2C1-BD93-4734-9F69-BC29A766A9F8}" srcOrd="0" destOrd="0" presId="urn:microsoft.com/office/officeart/2005/8/layout/default"/>
    <dgm:cxn modelId="{6CEF1484-8158-46D2-8491-32064555CBA5}" type="presParOf" srcId="{5B602A79-63B9-488D-9327-45DAA1A98371}" destId="{EF12319B-34C9-438A-8C09-5E6EE1F49236}" srcOrd="0" destOrd="0" presId="urn:microsoft.com/office/officeart/2005/8/layout/default"/>
    <dgm:cxn modelId="{DC8CB7FC-5EE1-45BB-A12C-62E5CEEC3806}" type="presParOf" srcId="{5B602A79-63B9-488D-9327-45DAA1A98371}" destId="{A1C55BB2-523C-4B1F-BA82-6323E9BAF642}" srcOrd="1" destOrd="0" presId="urn:microsoft.com/office/officeart/2005/8/layout/default"/>
    <dgm:cxn modelId="{277B67D2-E3CD-4C41-8B82-7738AFABF0BC}" type="presParOf" srcId="{5B602A79-63B9-488D-9327-45DAA1A98371}" destId="{A74A090C-8AD6-4551-B831-17999D3560E7}" srcOrd="2" destOrd="0" presId="urn:microsoft.com/office/officeart/2005/8/layout/default"/>
    <dgm:cxn modelId="{88108389-0CC9-40E3-82BE-617E98E3E425}" type="presParOf" srcId="{5B602A79-63B9-488D-9327-45DAA1A98371}" destId="{9FD1522F-F591-42FA-9BD3-83B7CC48F054}" srcOrd="3" destOrd="0" presId="urn:microsoft.com/office/officeart/2005/8/layout/default"/>
    <dgm:cxn modelId="{02D484FB-AC49-42F9-B2E8-B65E60AA8D15}" type="presParOf" srcId="{5B602A79-63B9-488D-9327-45DAA1A98371}" destId="{07E577B5-AA8D-487F-BD79-19555230830C}" srcOrd="4" destOrd="0" presId="urn:microsoft.com/office/officeart/2005/8/layout/default"/>
    <dgm:cxn modelId="{A722E699-B036-4852-8294-F1EBD7B34682}" type="presParOf" srcId="{5B602A79-63B9-488D-9327-45DAA1A98371}" destId="{102126FE-4ABE-4998-9ECB-7D641B0F76A6}" srcOrd="5" destOrd="0" presId="urn:microsoft.com/office/officeart/2005/8/layout/default"/>
    <dgm:cxn modelId="{CF72AC92-115A-44DB-B903-49905871529E}" type="presParOf" srcId="{5B602A79-63B9-488D-9327-45DAA1A98371}" destId="{1EB712B1-BC5A-44E2-8A99-CE5156F63FDC}" srcOrd="6" destOrd="0" presId="urn:microsoft.com/office/officeart/2005/8/layout/default"/>
    <dgm:cxn modelId="{1FC7B68F-CB43-4CCC-9E4A-B61874C765C6}" type="presParOf" srcId="{5B602A79-63B9-488D-9327-45DAA1A98371}" destId="{D7D120E5-60A9-4420-89CF-6DF9420EED27}" srcOrd="7" destOrd="0" presId="urn:microsoft.com/office/officeart/2005/8/layout/default"/>
    <dgm:cxn modelId="{6EF5A518-171B-48A7-A30B-D802C638B260}" type="presParOf" srcId="{5B602A79-63B9-488D-9327-45DAA1A98371}" destId="{F55190A5-3C23-4B3C-A6FE-4E98FA911FDE}" srcOrd="8" destOrd="0" presId="urn:microsoft.com/office/officeart/2005/8/layout/default"/>
    <dgm:cxn modelId="{0FBB5986-54DC-4179-BD8E-40D64EC38B45}" type="presParOf" srcId="{5B602A79-63B9-488D-9327-45DAA1A98371}" destId="{3097D66A-BC1A-4B94-9E46-CE46888EA39E}" srcOrd="9" destOrd="0" presId="urn:microsoft.com/office/officeart/2005/8/layout/default"/>
    <dgm:cxn modelId="{AA7FFE98-54B3-407B-A1A2-DB446D18E6D9}" type="presParOf" srcId="{5B602A79-63B9-488D-9327-45DAA1A98371}" destId="{86E7A176-1773-4C58-9FA9-ABF2CEC92657}" srcOrd="10" destOrd="0" presId="urn:microsoft.com/office/officeart/2005/8/layout/default"/>
    <dgm:cxn modelId="{E2470697-B37E-4F91-AA73-F0C00B9F19B8}" type="presParOf" srcId="{5B602A79-63B9-488D-9327-45DAA1A98371}" destId="{5BDFD609-1EE8-42F3-B8BA-C4E2D4FF7174}" srcOrd="11" destOrd="0" presId="urn:microsoft.com/office/officeart/2005/8/layout/default"/>
    <dgm:cxn modelId="{1201FCDC-9130-487E-B3D8-7678CC226832}" type="presParOf" srcId="{5B602A79-63B9-488D-9327-45DAA1A98371}" destId="{CD4DB8E4-BCAD-4495-BC51-5632E1197C09}" srcOrd="12" destOrd="0" presId="urn:microsoft.com/office/officeart/2005/8/layout/default"/>
    <dgm:cxn modelId="{41D92A26-448D-45C2-8C00-117FAA9D0754}" type="presParOf" srcId="{5B602A79-63B9-488D-9327-45DAA1A98371}" destId="{982D443B-76B6-41D8-AF9F-E57C6706723D}" srcOrd="13" destOrd="0" presId="urn:microsoft.com/office/officeart/2005/8/layout/default"/>
    <dgm:cxn modelId="{3F345078-683A-4BA0-84CB-39DAC6647FA7}" type="presParOf" srcId="{5B602A79-63B9-488D-9327-45DAA1A98371}" destId="{72D449AD-1B1F-4260-8B5A-C054FABF75F5}" srcOrd="14" destOrd="0" presId="urn:microsoft.com/office/officeart/2005/8/layout/default"/>
    <dgm:cxn modelId="{803755ED-0FDA-4775-86F2-A9F9AC7660FC}" type="presParOf" srcId="{5B602A79-63B9-488D-9327-45DAA1A98371}" destId="{E8CA39F1-7FD7-491D-8290-3DAD2CDC9E1C}" srcOrd="15" destOrd="0" presId="urn:microsoft.com/office/officeart/2005/8/layout/default"/>
    <dgm:cxn modelId="{EBDEB7A7-96D7-49C4-A4A8-6283D7939575}" type="presParOf" srcId="{5B602A79-63B9-488D-9327-45DAA1A98371}" destId="{14757D2E-6323-4BE8-ADB2-9656CAE3DB45}" srcOrd="16" destOrd="0" presId="urn:microsoft.com/office/officeart/2005/8/layout/default"/>
    <dgm:cxn modelId="{CFB99570-7BC9-4A75-8B56-B7994144C523}" type="presParOf" srcId="{5B602A79-63B9-488D-9327-45DAA1A98371}" destId="{F8085112-3B66-44A9-B101-796330795D37}" srcOrd="17" destOrd="0" presId="urn:microsoft.com/office/officeart/2005/8/layout/default"/>
    <dgm:cxn modelId="{93C2729C-842B-4518-86AA-A3A1B952F9A3}" type="presParOf" srcId="{5B602A79-63B9-488D-9327-45DAA1A98371}" destId="{FFF8586D-943D-4079-AFA7-3BA923B494EE}" srcOrd="18" destOrd="0" presId="urn:microsoft.com/office/officeart/2005/8/layout/default"/>
    <dgm:cxn modelId="{80A001EF-844C-4FA9-925F-66DB1A97A5DE}" type="presParOf" srcId="{5B602A79-63B9-488D-9327-45DAA1A98371}" destId="{7A9E6999-F74C-4C7D-B1E5-34DF4257259B}" srcOrd="19" destOrd="0" presId="urn:microsoft.com/office/officeart/2005/8/layout/default"/>
    <dgm:cxn modelId="{75F2999D-4886-445B-9753-021819099706}" type="presParOf" srcId="{5B602A79-63B9-488D-9327-45DAA1A98371}" destId="{6BF7B970-2B04-48B1-944C-E009404715DC}" srcOrd="20" destOrd="0" presId="urn:microsoft.com/office/officeart/2005/8/layout/default"/>
    <dgm:cxn modelId="{FB7DFEE8-0A32-44DB-BE67-66FD50664573}" type="presParOf" srcId="{5B602A79-63B9-488D-9327-45DAA1A98371}" destId="{291F386F-8908-460E-A32A-9F420AE5C475}" srcOrd="21" destOrd="0" presId="urn:microsoft.com/office/officeart/2005/8/layout/default"/>
    <dgm:cxn modelId="{D7857516-1CB1-42A0-B8D4-839557DADD6E}" type="presParOf" srcId="{5B602A79-63B9-488D-9327-45DAA1A98371}" destId="{234A9BBC-DA5A-47C9-9DF3-45ED57D2060F}" srcOrd="22" destOrd="0" presId="urn:microsoft.com/office/officeart/2005/8/layout/default"/>
    <dgm:cxn modelId="{6E028AC1-F01C-4EAC-8681-4800B8371DD4}" type="presParOf" srcId="{5B602A79-63B9-488D-9327-45DAA1A98371}" destId="{C2B4BA0F-6D07-4CF8-9235-A6B6ABD4736E}" srcOrd="23" destOrd="0" presId="urn:microsoft.com/office/officeart/2005/8/layout/default"/>
    <dgm:cxn modelId="{FCD69944-141B-4ADF-BFC1-D5829ACC90A1}" type="presParOf" srcId="{5B602A79-63B9-488D-9327-45DAA1A98371}" destId="{C18D0BFA-84AE-4844-83FC-3DA283AC7098}" srcOrd="24" destOrd="0" presId="urn:microsoft.com/office/officeart/2005/8/layout/default"/>
    <dgm:cxn modelId="{F918A2DD-A752-4B89-AAF5-F5CA4DD2422B}" type="presParOf" srcId="{5B602A79-63B9-488D-9327-45DAA1A98371}" destId="{446A6C8E-1AEB-4B45-ABD2-901D697A176B}" srcOrd="25" destOrd="0" presId="urn:microsoft.com/office/officeart/2005/8/layout/default"/>
    <dgm:cxn modelId="{EAC5A93B-9DC3-45D0-953A-640BE67EE0E4}" type="presParOf" srcId="{5B602A79-63B9-488D-9327-45DAA1A98371}" destId="{0EB06297-6219-43DA-B654-679CC499A529}" srcOrd="26" destOrd="0" presId="urn:microsoft.com/office/officeart/2005/8/layout/default"/>
    <dgm:cxn modelId="{C2804623-DD75-468D-A4F4-163C5DEB9422}" type="presParOf" srcId="{5B602A79-63B9-488D-9327-45DAA1A98371}" destId="{573E57FF-8416-4500-AC8D-F3323810490F}" srcOrd="27" destOrd="0" presId="urn:microsoft.com/office/officeart/2005/8/layout/default"/>
    <dgm:cxn modelId="{BB4E0D4E-786D-4FC7-AACC-4B1743AAD706}" type="presParOf" srcId="{5B602A79-63B9-488D-9327-45DAA1A98371}" destId="{E6C4C3A3-48E0-4738-A134-0746DC1ACD99}" srcOrd="28" destOrd="0" presId="urn:microsoft.com/office/officeart/2005/8/layout/default"/>
    <dgm:cxn modelId="{BB947D83-FA99-49F9-8AB7-B6BEDE0B2DF7}" type="presParOf" srcId="{5B602A79-63B9-488D-9327-45DAA1A98371}" destId="{93580D03-BC61-48DE-A6B5-E6E915A251D7}" srcOrd="29" destOrd="0" presId="urn:microsoft.com/office/officeart/2005/8/layout/default"/>
    <dgm:cxn modelId="{E0FFC2ED-FA39-447F-9ADF-A158312E2422}" type="presParOf" srcId="{5B602A79-63B9-488D-9327-45DAA1A98371}" destId="{411CE995-671B-474B-AC5E-36A894D8FB51}" srcOrd="30" destOrd="0" presId="urn:microsoft.com/office/officeart/2005/8/layout/default"/>
    <dgm:cxn modelId="{31D12283-029D-4A70-8776-857E0EC1C2D1}" type="presParOf" srcId="{5B602A79-63B9-488D-9327-45DAA1A98371}" destId="{4C7CF99C-73D0-4FAF-A602-CD7665B63918}" srcOrd="31" destOrd="0" presId="urn:microsoft.com/office/officeart/2005/8/layout/default"/>
    <dgm:cxn modelId="{34E00779-16CE-4C35-8735-FF1B869D58AE}" type="presParOf" srcId="{5B602A79-63B9-488D-9327-45DAA1A98371}" destId="{8D4D964A-C46D-4E55-B32B-3C86E4C34F4B}" srcOrd="32" destOrd="0" presId="urn:microsoft.com/office/officeart/2005/8/layout/default"/>
    <dgm:cxn modelId="{D5F68A05-EDBD-4802-99E8-65356B9AC6AB}" type="presParOf" srcId="{5B602A79-63B9-488D-9327-45DAA1A98371}" destId="{CBB9B301-2CA4-4486-BF62-12940554DDCD}" srcOrd="33" destOrd="0" presId="urn:microsoft.com/office/officeart/2005/8/layout/default"/>
    <dgm:cxn modelId="{1339ADEB-897B-4E93-97EB-A2085E666E5D}" type="presParOf" srcId="{5B602A79-63B9-488D-9327-45DAA1A98371}" destId="{48FB3863-7326-42D4-B506-5A17EF1AA022}" srcOrd="34" destOrd="0" presId="urn:microsoft.com/office/officeart/2005/8/layout/default"/>
    <dgm:cxn modelId="{A179B9DC-AAF1-4BBF-AD0F-9C6B4EDD236D}" type="presParOf" srcId="{5B602A79-63B9-488D-9327-45DAA1A98371}" destId="{B7A724C4-B01E-4B9E-A0CD-F46F0C755613}" srcOrd="35" destOrd="0" presId="urn:microsoft.com/office/officeart/2005/8/layout/default"/>
    <dgm:cxn modelId="{F57F50AB-68FD-4A53-9902-918505FE6F19}" type="presParOf" srcId="{5B602A79-63B9-488D-9327-45DAA1A98371}" destId="{31966D64-6E65-435E-9461-ED742D4FC616}" srcOrd="36" destOrd="0" presId="urn:microsoft.com/office/officeart/2005/8/layout/default"/>
    <dgm:cxn modelId="{17025398-C872-4A61-A1DD-776EAC69862F}" type="presParOf" srcId="{5B602A79-63B9-488D-9327-45DAA1A98371}" destId="{1183D0F6-0B8C-46B8-A0B7-B8EAC75A5895}" srcOrd="37" destOrd="0" presId="urn:microsoft.com/office/officeart/2005/8/layout/default"/>
    <dgm:cxn modelId="{C695A97E-6C92-4128-ABA6-5593D5B3E039}" type="presParOf" srcId="{5B602A79-63B9-488D-9327-45DAA1A98371}" destId="{23966790-C884-4F6A-97A5-57448E451038}" srcOrd="38" destOrd="0" presId="urn:microsoft.com/office/officeart/2005/8/layout/default"/>
    <dgm:cxn modelId="{807CF717-74FB-4765-96D3-891AAED4CBA8}" type="presParOf" srcId="{5B602A79-63B9-488D-9327-45DAA1A98371}" destId="{7AF4F2A5-AF59-4F8D-A320-C91A7B0A8CD3}" srcOrd="39" destOrd="0" presId="urn:microsoft.com/office/officeart/2005/8/layout/default"/>
    <dgm:cxn modelId="{7FA6EA91-DBEC-4E08-B3A3-D90BFB820106}" type="presParOf" srcId="{5B602A79-63B9-488D-9327-45DAA1A98371}" destId="{3C84FF84-6BE6-47F5-A4F0-C2CEAFAC33AF}" srcOrd="40" destOrd="0" presId="urn:microsoft.com/office/officeart/2005/8/layout/default"/>
    <dgm:cxn modelId="{51F8646C-9BEF-4BF3-9897-2C5D1143B895}" type="presParOf" srcId="{5B602A79-63B9-488D-9327-45DAA1A98371}" destId="{BB635CD0-2A21-409C-881E-4FB1631A49EA}" srcOrd="41" destOrd="0" presId="urn:microsoft.com/office/officeart/2005/8/layout/default"/>
    <dgm:cxn modelId="{CBFC8E0E-00F2-4E02-9101-7B005EC86D39}" type="presParOf" srcId="{5B602A79-63B9-488D-9327-45DAA1A98371}" destId="{1C3CE2C1-BD93-4734-9F69-BC29A766A9F8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2319B-34C9-438A-8C09-5E6EE1F49236}">
      <dsp:nvSpPr>
        <dsp:cNvPr id="0" name=""/>
        <dsp:cNvSpPr/>
      </dsp:nvSpPr>
      <dsp:spPr>
        <a:xfrm>
          <a:off x="2621" y="8208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Summit Elevation</a:t>
          </a:r>
        </a:p>
      </dsp:txBody>
      <dsp:txXfrm>
        <a:off x="2621" y="8208"/>
        <a:ext cx="1265935" cy="759561"/>
      </dsp:txXfrm>
    </dsp:sp>
    <dsp:sp modelId="{A74A090C-8AD6-4551-B831-17999D3560E7}">
      <dsp:nvSpPr>
        <dsp:cNvPr id="0" name=""/>
        <dsp:cNvSpPr/>
      </dsp:nvSpPr>
      <dsp:spPr>
        <a:xfrm>
          <a:off x="1394124" y="26589"/>
          <a:ext cx="1265935" cy="75956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Vertical Drop</a:t>
          </a:r>
        </a:p>
      </dsp:txBody>
      <dsp:txXfrm>
        <a:off x="1394124" y="26589"/>
        <a:ext cx="1265935" cy="759561"/>
      </dsp:txXfrm>
    </dsp:sp>
    <dsp:sp modelId="{07E577B5-AA8D-487F-BD79-19555230830C}">
      <dsp:nvSpPr>
        <dsp:cNvPr id="0" name=""/>
        <dsp:cNvSpPr/>
      </dsp:nvSpPr>
      <dsp:spPr>
        <a:xfrm>
          <a:off x="2786652" y="26589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Base</a:t>
          </a:r>
          <a:r>
            <a:rPr lang="en-US" sz="1600" kern="1200" dirty="0"/>
            <a:t> </a:t>
          </a:r>
          <a:r>
            <a:rPr lang="en-US" sz="1600" kern="1200" dirty="0">
              <a:solidFill>
                <a:schemeClr val="bg2"/>
              </a:solidFill>
            </a:rPr>
            <a:t>elevation</a:t>
          </a:r>
        </a:p>
      </dsp:txBody>
      <dsp:txXfrm>
        <a:off x="2786652" y="26589"/>
        <a:ext cx="1265935" cy="759561"/>
      </dsp:txXfrm>
    </dsp:sp>
    <dsp:sp modelId="{1EB712B1-BC5A-44E2-8A99-CE5156F63FDC}">
      <dsp:nvSpPr>
        <dsp:cNvPr id="0" name=""/>
        <dsp:cNvSpPr/>
      </dsp:nvSpPr>
      <dsp:spPr>
        <a:xfrm>
          <a:off x="4179181" y="26589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Trams</a:t>
          </a:r>
        </a:p>
      </dsp:txBody>
      <dsp:txXfrm>
        <a:off x="4179181" y="26589"/>
        <a:ext cx="1265935" cy="759561"/>
      </dsp:txXfrm>
    </dsp:sp>
    <dsp:sp modelId="{F55190A5-3C23-4B3C-A6FE-4E98FA911FDE}">
      <dsp:nvSpPr>
        <dsp:cNvPr id="0" name=""/>
        <dsp:cNvSpPr/>
      </dsp:nvSpPr>
      <dsp:spPr>
        <a:xfrm>
          <a:off x="1595" y="912744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Fast sixes</a:t>
          </a:r>
        </a:p>
      </dsp:txBody>
      <dsp:txXfrm>
        <a:off x="1595" y="912744"/>
        <a:ext cx="1265935" cy="759561"/>
      </dsp:txXfrm>
    </dsp:sp>
    <dsp:sp modelId="{86E7A176-1773-4C58-9FA9-ABF2CEC92657}">
      <dsp:nvSpPr>
        <dsp:cNvPr id="0" name=""/>
        <dsp:cNvSpPr/>
      </dsp:nvSpPr>
      <dsp:spPr>
        <a:xfrm>
          <a:off x="1394124" y="912744"/>
          <a:ext cx="1265935" cy="75956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Fast Quads</a:t>
          </a:r>
        </a:p>
      </dsp:txBody>
      <dsp:txXfrm>
        <a:off x="1394124" y="912744"/>
        <a:ext cx="1265935" cy="759561"/>
      </dsp:txXfrm>
    </dsp:sp>
    <dsp:sp modelId="{CD4DB8E4-BCAD-4495-BC51-5632E1197C09}">
      <dsp:nvSpPr>
        <dsp:cNvPr id="0" name=""/>
        <dsp:cNvSpPr/>
      </dsp:nvSpPr>
      <dsp:spPr>
        <a:xfrm>
          <a:off x="2786652" y="912744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Quad</a:t>
          </a:r>
        </a:p>
      </dsp:txBody>
      <dsp:txXfrm>
        <a:off x="2786652" y="912744"/>
        <a:ext cx="1265935" cy="759561"/>
      </dsp:txXfrm>
    </dsp:sp>
    <dsp:sp modelId="{72D449AD-1B1F-4260-8B5A-C054FABF75F5}">
      <dsp:nvSpPr>
        <dsp:cNvPr id="0" name=""/>
        <dsp:cNvSpPr/>
      </dsp:nvSpPr>
      <dsp:spPr>
        <a:xfrm>
          <a:off x="4179181" y="912744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Triple</a:t>
          </a:r>
        </a:p>
      </dsp:txBody>
      <dsp:txXfrm>
        <a:off x="4179181" y="912744"/>
        <a:ext cx="1265935" cy="759561"/>
      </dsp:txXfrm>
    </dsp:sp>
    <dsp:sp modelId="{14757D2E-6323-4BE8-ADB2-9656CAE3DB45}">
      <dsp:nvSpPr>
        <dsp:cNvPr id="0" name=""/>
        <dsp:cNvSpPr/>
      </dsp:nvSpPr>
      <dsp:spPr>
        <a:xfrm>
          <a:off x="3190" y="1786783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Double</a:t>
          </a:r>
        </a:p>
      </dsp:txBody>
      <dsp:txXfrm>
        <a:off x="3190" y="1786783"/>
        <a:ext cx="1265935" cy="759561"/>
      </dsp:txXfrm>
    </dsp:sp>
    <dsp:sp modelId="{FFF8586D-943D-4079-AFA7-3BA923B494EE}">
      <dsp:nvSpPr>
        <dsp:cNvPr id="0" name=""/>
        <dsp:cNvSpPr/>
      </dsp:nvSpPr>
      <dsp:spPr>
        <a:xfrm>
          <a:off x="1395719" y="1786783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Surface</a:t>
          </a:r>
        </a:p>
      </dsp:txBody>
      <dsp:txXfrm>
        <a:off x="1395719" y="1786783"/>
        <a:ext cx="1265935" cy="759561"/>
      </dsp:txXfrm>
    </dsp:sp>
    <dsp:sp modelId="{6BF7B970-2B04-48B1-944C-E009404715DC}">
      <dsp:nvSpPr>
        <dsp:cNvPr id="0" name=""/>
        <dsp:cNvSpPr/>
      </dsp:nvSpPr>
      <dsp:spPr>
        <a:xfrm>
          <a:off x="2788247" y="1786783"/>
          <a:ext cx="1265935" cy="75956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Total Chairs</a:t>
          </a:r>
        </a:p>
      </dsp:txBody>
      <dsp:txXfrm>
        <a:off x="2788247" y="1786783"/>
        <a:ext cx="1265935" cy="759561"/>
      </dsp:txXfrm>
    </dsp:sp>
    <dsp:sp modelId="{234A9BBC-DA5A-47C9-9DF3-45ED57D2060F}">
      <dsp:nvSpPr>
        <dsp:cNvPr id="0" name=""/>
        <dsp:cNvSpPr/>
      </dsp:nvSpPr>
      <dsp:spPr>
        <a:xfrm>
          <a:off x="4180776" y="1786783"/>
          <a:ext cx="1265935" cy="75956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Runs</a:t>
          </a:r>
        </a:p>
      </dsp:txBody>
      <dsp:txXfrm>
        <a:off x="4180776" y="1786783"/>
        <a:ext cx="1265935" cy="759561"/>
      </dsp:txXfrm>
    </dsp:sp>
    <dsp:sp modelId="{C18D0BFA-84AE-4844-83FC-3DA283AC7098}">
      <dsp:nvSpPr>
        <dsp:cNvPr id="0" name=""/>
        <dsp:cNvSpPr/>
      </dsp:nvSpPr>
      <dsp:spPr>
        <a:xfrm>
          <a:off x="1595" y="2685053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Terrain Parks</a:t>
          </a:r>
        </a:p>
      </dsp:txBody>
      <dsp:txXfrm>
        <a:off x="1595" y="2685053"/>
        <a:ext cx="1265935" cy="759561"/>
      </dsp:txXfrm>
    </dsp:sp>
    <dsp:sp modelId="{0EB06297-6219-43DA-B654-679CC499A529}">
      <dsp:nvSpPr>
        <dsp:cNvPr id="0" name=""/>
        <dsp:cNvSpPr/>
      </dsp:nvSpPr>
      <dsp:spPr>
        <a:xfrm>
          <a:off x="1394124" y="2685053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Longest Run</a:t>
          </a:r>
        </a:p>
      </dsp:txBody>
      <dsp:txXfrm>
        <a:off x="1394124" y="2685053"/>
        <a:ext cx="1265935" cy="759561"/>
      </dsp:txXfrm>
    </dsp:sp>
    <dsp:sp modelId="{E6C4C3A3-48E0-4738-A134-0746DC1ACD99}">
      <dsp:nvSpPr>
        <dsp:cNvPr id="0" name=""/>
        <dsp:cNvSpPr/>
      </dsp:nvSpPr>
      <dsp:spPr>
        <a:xfrm>
          <a:off x="2786652" y="2685053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Skiable Terrain</a:t>
          </a:r>
        </a:p>
      </dsp:txBody>
      <dsp:txXfrm>
        <a:off x="2786652" y="2685053"/>
        <a:ext cx="1265935" cy="759561"/>
      </dsp:txXfrm>
    </dsp:sp>
    <dsp:sp modelId="{411CE995-671B-474B-AC5E-36A894D8FB51}">
      <dsp:nvSpPr>
        <dsp:cNvPr id="0" name=""/>
        <dsp:cNvSpPr/>
      </dsp:nvSpPr>
      <dsp:spPr>
        <a:xfrm>
          <a:off x="4180776" y="2672938"/>
          <a:ext cx="1265935" cy="75956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Snow Making area</a:t>
          </a:r>
        </a:p>
      </dsp:txBody>
      <dsp:txXfrm>
        <a:off x="4180776" y="2672938"/>
        <a:ext cx="1265935" cy="759561"/>
      </dsp:txXfrm>
    </dsp:sp>
    <dsp:sp modelId="{8D4D964A-C46D-4E55-B32B-3C86E4C34F4B}">
      <dsp:nvSpPr>
        <dsp:cNvPr id="0" name=""/>
        <dsp:cNvSpPr/>
      </dsp:nvSpPr>
      <dsp:spPr>
        <a:xfrm>
          <a:off x="1595" y="3571207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Days open last year</a:t>
          </a:r>
        </a:p>
      </dsp:txBody>
      <dsp:txXfrm>
        <a:off x="1595" y="3571207"/>
        <a:ext cx="1265935" cy="759561"/>
      </dsp:txXfrm>
    </dsp:sp>
    <dsp:sp modelId="{48FB3863-7326-42D4-B506-5A17EF1AA022}">
      <dsp:nvSpPr>
        <dsp:cNvPr id="0" name=""/>
        <dsp:cNvSpPr/>
      </dsp:nvSpPr>
      <dsp:spPr>
        <a:xfrm>
          <a:off x="1394124" y="3571207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Years open</a:t>
          </a:r>
        </a:p>
      </dsp:txBody>
      <dsp:txXfrm>
        <a:off x="1394124" y="3571207"/>
        <a:ext cx="1265935" cy="759561"/>
      </dsp:txXfrm>
    </dsp:sp>
    <dsp:sp modelId="{31966D64-6E65-435E-9461-ED742D4FC616}">
      <dsp:nvSpPr>
        <dsp:cNvPr id="0" name=""/>
        <dsp:cNvSpPr/>
      </dsp:nvSpPr>
      <dsp:spPr>
        <a:xfrm>
          <a:off x="2786652" y="3571207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Average snowfall</a:t>
          </a:r>
        </a:p>
      </dsp:txBody>
      <dsp:txXfrm>
        <a:off x="2786652" y="3571207"/>
        <a:ext cx="1265935" cy="759561"/>
      </dsp:txXfrm>
    </dsp:sp>
    <dsp:sp modelId="{23966790-C884-4F6A-97A5-57448E451038}">
      <dsp:nvSpPr>
        <dsp:cNvPr id="0" name=""/>
        <dsp:cNvSpPr/>
      </dsp:nvSpPr>
      <dsp:spPr>
        <a:xfrm>
          <a:off x="4179181" y="3571207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Ticket Price</a:t>
          </a:r>
        </a:p>
      </dsp:txBody>
      <dsp:txXfrm>
        <a:off x="4179181" y="3571207"/>
        <a:ext cx="1265935" cy="759561"/>
      </dsp:txXfrm>
    </dsp:sp>
    <dsp:sp modelId="{3C84FF84-6BE6-47F5-A4F0-C2CEAFAC33AF}">
      <dsp:nvSpPr>
        <dsp:cNvPr id="0" name=""/>
        <dsp:cNvSpPr/>
      </dsp:nvSpPr>
      <dsp:spPr>
        <a:xfrm>
          <a:off x="1394124" y="4457362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Night Skiing area</a:t>
          </a:r>
        </a:p>
      </dsp:txBody>
      <dsp:txXfrm>
        <a:off x="1394124" y="4457362"/>
        <a:ext cx="1265935" cy="759561"/>
      </dsp:txXfrm>
    </dsp:sp>
    <dsp:sp modelId="{1C3CE2C1-BD93-4734-9F69-BC29A766A9F8}">
      <dsp:nvSpPr>
        <dsp:cNvPr id="0" name=""/>
        <dsp:cNvSpPr/>
      </dsp:nvSpPr>
      <dsp:spPr>
        <a:xfrm>
          <a:off x="2786652" y="4457362"/>
          <a:ext cx="1265935" cy="759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Resorts per state</a:t>
          </a:r>
        </a:p>
      </dsp:txBody>
      <dsp:txXfrm>
        <a:off x="2786652" y="4457362"/>
        <a:ext cx="1265935" cy="759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AF5A-1D5C-4986-9234-5370DE16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915" y="3400236"/>
            <a:ext cx="5518066" cy="15850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How to increase the revenue of Big Mountain resort by next season</a:t>
            </a:r>
          </a:p>
        </p:txBody>
      </p:sp>
    </p:spTree>
    <p:extLst>
      <p:ext uri="{BB962C8B-B14F-4D97-AF65-F5344CB8AC3E}">
        <p14:creationId xmlns:p14="http://schemas.microsoft.com/office/powerpoint/2010/main" val="27622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4C9D-07ED-4556-9EE9-1D2571A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55F9-16F9-4CC3-BE17-1C365F16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21352"/>
          </a:xfrm>
        </p:spPr>
        <p:txBody>
          <a:bodyPr/>
          <a:lstStyle/>
          <a:p>
            <a:r>
              <a:rPr lang="en-US" dirty="0"/>
              <a:t>Current pricing strategy</a:t>
            </a:r>
          </a:p>
          <a:p>
            <a:r>
              <a:rPr lang="en-US" dirty="0"/>
              <a:t>Price affecting features</a:t>
            </a:r>
          </a:p>
          <a:p>
            <a:r>
              <a:rPr lang="en-US" dirty="0"/>
              <a:t>Position of Big Mountain in the market segment</a:t>
            </a:r>
          </a:p>
          <a:p>
            <a:r>
              <a:rPr lang="en-US" dirty="0"/>
              <a:t>Possible 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0673-EE48-442A-BABB-5D46D6F2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Big Mountain Resort – Current scenario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495A-8426-4760-B7B3-F1C595D4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ticket prices of Big Mountain resort are $81</a:t>
            </a:r>
          </a:p>
          <a:p>
            <a:r>
              <a:rPr lang="en-US" sz="2400" dirty="0"/>
              <a:t>The current pricing strategy is to charge a premium above average ticket prices of other resorts in the market</a:t>
            </a:r>
          </a:p>
          <a:p>
            <a:r>
              <a:rPr lang="en-US" sz="2400" dirty="0"/>
              <a:t>Big Mountain is not capitalizing on its facilities to the fullest</a:t>
            </a:r>
          </a:p>
        </p:txBody>
      </p:sp>
    </p:spTree>
    <p:extLst>
      <p:ext uri="{BB962C8B-B14F-4D97-AF65-F5344CB8AC3E}">
        <p14:creationId xmlns:p14="http://schemas.microsoft.com/office/powerpoint/2010/main" val="35937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13C6915-64F3-4E96-A518-C7F70E722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852241"/>
              </p:ext>
            </p:extLst>
          </p:nvPr>
        </p:nvGraphicFramePr>
        <p:xfrm>
          <a:off x="1285875" y="1203700"/>
          <a:ext cx="5446712" cy="524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E314DC8-38F9-4F8A-ABC5-77764FE2F082}"/>
              </a:ext>
            </a:extLst>
          </p:cNvPr>
          <p:cNvSpPr txBox="1"/>
          <p:nvPr/>
        </p:nvSpPr>
        <p:spPr>
          <a:xfrm>
            <a:off x="7140268" y="1203700"/>
            <a:ext cx="40391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around 22 features that are considered for a skiing resort, out of which, most price affecting features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Quads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chairs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 making area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45506-3F63-46AC-83EA-466DAE9AA357}"/>
              </a:ext>
            </a:extLst>
          </p:cNvPr>
          <p:cNvSpPr txBox="1"/>
          <p:nvPr/>
        </p:nvSpPr>
        <p:spPr>
          <a:xfrm>
            <a:off x="1285875" y="314626"/>
            <a:ext cx="569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price affecting Features</a:t>
            </a:r>
          </a:p>
        </p:txBody>
      </p:sp>
    </p:spTree>
    <p:extLst>
      <p:ext uri="{BB962C8B-B14F-4D97-AF65-F5344CB8AC3E}">
        <p14:creationId xmlns:p14="http://schemas.microsoft.com/office/powerpoint/2010/main" val="34051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D04-20B7-4653-8FF9-3424878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Where Big Mountain stands with respect to other resorts: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6588B-D8D4-4E18-8D5D-A0D445D67C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98" y="2468307"/>
            <a:ext cx="2632066" cy="145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3F0E9-4C43-451A-A662-29AAE3806B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77" y="2465367"/>
            <a:ext cx="2697419" cy="153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DEE80-3630-4E90-A5A8-8A43DD5FC7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547" y="2468300"/>
            <a:ext cx="2697418" cy="15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8DD2-20B3-434E-B215-030D3EA7F99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97" y="4895950"/>
            <a:ext cx="2632065" cy="140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CCE4D-14D3-426A-B822-08D5DD7289E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68" y="4889890"/>
            <a:ext cx="2697419" cy="1401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8659A-2F50-4488-AD56-8000ECD1DCD9}"/>
              </a:ext>
            </a:extLst>
          </p:cNvPr>
          <p:cNvSpPr txBox="1"/>
          <p:nvPr/>
        </p:nvSpPr>
        <p:spPr>
          <a:xfrm>
            <a:off x="2597030" y="2001902"/>
            <a:ext cx="14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5688A-C098-4CF7-A244-1C21D536C8BC}"/>
              </a:ext>
            </a:extLst>
          </p:cNvPr>
          <p:cNvSpPr txBox="1"/>
          <p:nvPr/>
        </p:nvSpPr>
        <p:spPr>
          <a:xfrm>
            <a:off x="5629068" y="2008853"/>
            <a:ext cx="16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738F4-CE71-43B9-9528-A2137A0CBCAF}"/>
              </a:ext>
            </a:extLst>
          </p:cNvPr>
          <p:cNvSpPr txBox="1"/>
          <p:nvPr/>
        </p:nvSpPr>
        <p:spPr>
          <a:xfrm>
            <a:off x="8605049" y="1990660"/>
            <a:ext cx="1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352CD-6F5F-403E-94FE-14C33B640B56}"/>
              </a:ext>
            </a:extLst>
          </p:cNvPr>
          <p:cNvSpPr txBox="1"/>
          <p:nvPr/>
        </p:nvSpPr>
        <p:spPr>
          <a:xfrm>
            <a:off x="2702642" y="4410001"/>
            <a:ext cx="149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Chairs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C36F2-AEC0-446F-9BA4-BA9ACF9749E9}"/>
              </a:ext>
            </a:extLst>
          </p:cNvPr>
          <p:cNvSpPr txBox="1"/>
          <p:nvPr/>
        </p:nvSpPr>
        <p:spPr>
          <a:xfrm>
            <a:off x="5629068" y="4410001"/>
            <a:ext cx="22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covered area</a:t>
            </a:r>
          </a:p>
        </p:txBody>
      </p:sp>
    </p:spTree>
    <p:extLst>
      <p:ext uri="{BB962C8B-B14F-4D97-AF65-F5344CB8AC3E}">
        <p14:creationId xmlns:p14="http://schemas.microsoft.com/office/powerpoint/2010/main" val="24399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A772-42FD-48A4-B5EE-2275CF3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820908"/>
          </a:xfrm>
        </p:spPr>
        <p:txBody>
          <a:bodyPr/>
          <a:lstStyle/>
          <a:p>
            <a:pPr algn="l"/>
            <a:r>
              <a:rPr lang="en-US" dirty="0"/>
              <a:t>Possible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B94E-DC3B-400E-AF8B-FCAB2AE3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31746"/>
            <a:ext cx="7796540" cy="4118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Closing 2 least used runs can drop ticket prices by $0.40</a:t>
            </a:r>
          </a:p>
          <a:p>
            <a:r>
              <a:rPr lang="en-US" dirty="0"/>
              <a:t>Closing 5 least used runs can drop ticket prices by $0.75</a:t>
            </a:r>
          </a:p>
          <a:p>
            <a:r>
              <a:rPr lang="en-US" dirty="0"/>
              <a:t>Adding 1 run, increasing vertical drop by 150ft and installing a chair lift will increase the ticket prices by $1.99 and revenue by $3,474,638</a:t>
            </a:r>
          </a:p>
          <a:p>
            <a:r>
              <a:rPr lang="en-US" dirty="0"/>
              <a:t>Adding 1 run, increasing vertical drop by 150ft, additional chair lift and 2 acres of additional snow making area will increase the ticket prices by $1.99 and revenue by $3,474,638</a:t>
            </a:r>
          </a:p>
          <a:p>
            <a:r>
              <a:rPr lang="en-US" dirty="0"/>
              <a:t>Increasing longest run by 0.2 miles and adding 4 acres of snow making area makes no changes on ticket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63CA-A3C2-4988-9B91-5D53E933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AABE-647C-4899-A15F-98363B24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26019"/>
            <a:ext cx="7796540" cy="452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Big Mountain can raise the ticket prices by $1.99 </a:t>
            </a:r>
          </a:p>
          <a:p>
            <a:r>
              <a:rPr lang="en-US" dirty="0"/>
              <a:t>Closing 5 least used runs to reduce any maintenance cost needed for these 5 runs</a:t>
            </a:r>
          </a:p>
          <a:p>
            <a:r>
              <a:rPr lang="en-US" dirty="0"/>
              <a:t>Increasing the vertical drop by 150 feet</a:t>
            </a:r>
          </a:p>
          <a:p>
            <a:r>
              <a:rPr lang="en-US" dirty="0"/>
              <a:t>Adding a run and a chair lift with access to the elevated vertical drop</a:t>
            </a:r>
          </a:p>
          <a:p>
            <a:pPr marL="0" indent="0">
              <a:buNone/>
            </a:pPr>
            <a:r>
              <a:rPr lang="en-US" dirty="0"/>
              <a:t>Considering the operating cost of $1,540,000 for additional chair lift, the revenue by next season can be increased by $1,934,638</a:t>
            </a:r>
          </a:p>
        </p:txBody>
      </p:sp>
    </p:spTree>
    <p:extLst>
      <p:ext uri="{BB962C8B-B14F-4D97-AF65-F5344CB8AC3E}">
        <p14:creationId xmlns:p14="http://schemas.microsoft.com/office/powerpoint/2010/main" val="3838953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1716</TotalTime>
  <Words>358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How to increase the revenue of Big Mountain resort by next season</vt:lpstr>
      <vt:lpstr>Agenda</vt:lpstr>
      <vt:lpstr>Big Mountain Resort – Current scenario </vt:lpstr>
      <vt:lpstr>PowerPoint Presentation</vt:lpstr>
      <vt:lpstr>Where Big Mountain stands with respect to other resorts:</vt:lpstr>
      <vt:lpstr>Possible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increase the revenue of Big Mountain resort by next season</dc:title>
  <dc:creator>Anshul Garg</dc:creator>
  <cp:lastModifiedBy>Anshul Garg</cp:lastModifiedBy>
  <cp:revision>24</cp:revision>
  <dcterms:created xsi:type="dcterms:W3CDTF">2021-02-23T01:39:06Z</dcterms:created>
  <dcterms:modified xsi:type="dcterms:W3CDTF">2021-02-24T06:15:24Z</dcterms:modified>
</cp:coreProperties>
</file>