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94" d="100"/>
          <a:sy n="94"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ith Reddy" userId="f94acdae7d356168" providerId="LiveId" clId="{A01679E0-F6EC-4DE0-922F-111FFA22F794}"/>
    <pc:docChg chg="modSld">
      <pc:chgData name="Manjith Reddy" userId="f94acdae7d356168" providerId="LiveId" clId="{A01679E0-F6EC-4DE0-922F-111FFA22F794}" dt="2024-09-11T04:44:48.083" v="32" actId="20577"/>
      <pc:docMkLst>
        <pc:docMk/>
      </pc:docMkLst>
      <pc:sldChg chg="modSp mod">
        <pc:chgData name="Manjith Reddy" userId="f94acdae7d356168" providerId="LiveId" clId="{A01679E0-F6EC-4DE0-922F-111FFA22F794}" dt="2024-09-11T04:44:48.083" v="32" actId="20577"/>
        <pc:sldMkLst>
          <pc:docMk/>
          <pc:sldMk cId="3730758290" sldId="256"/>
        </pc:sldMkLst>
        <pc:spChg chg="mod">
          <ac:chgData name="Manjith Reddy" userId="f94acdae7d356168" providerId="LiveId" clId="{A01679E0-F6EC-4DE0-922F-111FFA22F794}" dt="2024-09-11T04:44:48.083" v="32" actId="20577"/>
          <ac:spMkLst>
            <pc:docMk/>
            <pc:sldMk cId="3730758290" sldId="256"/>
            <ac:spMk id="2" creationId="{C130192C-4C30-C2FC-DD0C-8D883C66F2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375FBA-FA8E-42E1-BCF4-26008A56922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205338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75FBA-FA8E-42E1-BCF4-26008A56922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18377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75FBA-FA8E-42E1-BCF4-26008A56922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07710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75FBA-FA8E-42E1-BCF4-26008A56922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8910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75FBA-FA8E-42E1-BCF4-26008A56922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22632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75FBA-FA8E-42E1-BCF4-26008A56922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60422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375FBA-FA8E-42E1-BCF4-26008A56922C}"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14534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75FBA-FA8E-42E1-BCF4-26008A56922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346292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75FBA-FA8E-42E1-BCF4-26008A56922C}"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254574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375FBA-FA8E-42E1-BCF4-26008A56922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367337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375FBA-FA8E-42E1-BCF4-26008A56922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CD956-70C6-41D8-92AE-037841EA53D9}" type="slidenum">
              <a:rPr lang="en-IN" smtClean="0"/>
              <a:t>‹#›</a:t>
            </a:fld>
            <a:endParaRPr lang="en-IN"/>
          </a:p>
        </p:txBody>
      </p:sp>
    </p:spTree>
    <p:extLst>
      <p:ext uri="{BB962C8B-B14F-4D97-AF65-F5344CB8AC3E}">
        <p14:creationId xmlns:p14="http://schemas.microsoft.com/office/powerpoint/2010/main" val="416001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75FBA-FA8E-42E1-BCF4-26008A56922C}" type="datetimeFigureOut">
              <a:rPr lang="en-IN" smtClean="0"/>
              <a:t>11-09-2024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CD956-70C6-41D8-92AE-037841EA53D9}" type="slidenum">
              <a:rPr lang="en-IN" smtClean="0"/>
              <a:t>‹#›</a:t>
            </a:fld>
            <a:endParaRPr lang="en-IN"/>
          </a:p>
        </p:txBody>
      </p:sp>
    </p:spTree>
    <p:extLst>
      <p:ext uri="{BB962C8B-B14F-4D97-AF65-F5344CB8AC3E}">
        <p14:creationId xmlns:p14="http://schemas.microsoft.com/office/powerpoint/2010/main" val="3689226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192C-4C30-C2FC-DD0C-8D883C66F21A}"/>
              </a:ext>
            </a:extLst>
          </p:cNvPr>
          <p:cNvSpPr>
            <a:spLocks noGrp="1"/>
          </p:cNvSpPr>
          <p:nvPr>
            <p:ph type="ctrTitle"/>
          </p:nvPr>
        </p:nvSpPr>
        <p:spPr>
          <a:xfrm>
            <a:off x="0" y="46008"/>
            <a:ext cx="12128739" cy="6811992"/>
          </a:xfrm>
        </p:spPr>
        <p:txBody>
          <a:bodyPr>
            <a:normAutofit/>
          </a:bodyPr>
          <a:lstStyle/>
          <a:p>
            <a:pPr algn="l"/>
            <a:r>
              <a:rPr lang="en-US" sz="2800" dirty="0"/>
              <a:t>             </a:t>
            </a:r>
            <a:r>
              <a:rPr lang="en-US" sz="2800" dirty="0">
                <a:latin typeface="Arial Rounded MT Bold" panose="020F0704030504030204" pitchFamily="34" charset="0"/>
              </a:rPr>
              <a:t>ANALYSING THE MONKEYPOX CASES AROUND THE WORLD </a:t>
            </a:r>
            <a:br>
              <a:rPr lang="en-US" sz="2800" dirty="0"/>
            </a:br>
            <a:br>
              <a:rPr lang="en-US" sz="2800" dirty="0"/>
            </a:br>
            <a:r>
              <a:rPr lang="en-US" sz="2800" dirty="0">
                <a:latin typeface="Arial Rounded MT Bold" panose="020F0704030504030204" pitchFamily="34" charset="0"/>
              </a:rPr>
              <a:t>Problem statement</a:t>
            </a:r>
            <a:r>
              <a:rPr lang="en-US" sz="2800" dirty="0"/>
              <a:t>:</a:t>
            </a:r>
            <a:br>
              <a:rPr lang="en-US" sz="2800" dirty="0"/>
            </a:br>
            <a:r>
              <a:rPr lang="en-US" sz="1600" dirty="0"/>
              <a:t>AI/ML-based system to track, analyze, and predict Monkeypox cases worldwide by integrating real-time data from various sources. The system will use predictive modeling and anomaly detection to forecast outbreak trends and provide early alerts for new cases, aiding global public health responses and resource allocation</a:t>
            </a:r>
            <a:r>
              <a:rPr lang="en-US" sz="1400" dirty="0"/>
              <a:t>.</a:t>
            </a:r>
            <a:br>
              <a:rPr lang="en-US" sz="1400" dirty="0"/>
            </a:br>
            <a:br>
              <a:rPr lang="en-US" sz="1400" dirty="0"/>
            </a:br>
            <a:r>
              <a:rPr lang="en-US" sz="3200" dirty="0">
                <a:latin typeface="Arial Rounded MT Bold" panose="020F0704030504030204" pitchFamily="34" charset="0"/>
              </a:rPr>
              <a:t>Algorithm</a:t>
            </a:r>
            <a:r>
              <a:rPr lang="en-US" sz="3200" dirty="0"/>
              <a:t> :</a:t>
            </a:r>
            <a:br>
              <a:rPr lang="en-US" sz="2000" dirty="0"/>
            </a:br>
            <a:br>
              <a:rPr lang="en-US" sz="1200" dirty="0"/>
            </a:br>
            <a:r>
              <a:rPr lang="en-US" sz="1600" dirty="0"/>
              <a:t>1. </a:t>
            </a:r>
            <a:r>
              <a:rPr lang="en-US" sz="1600" b="1" dirty="0"/>
              <a:t>Disease Detection and Classification</a:t>
            </a:r>
            <a:br>
              <a:rPr lang="en-US" sz="1600" b="1" dirty="0"/>
            </a:br>
            <a:r>
              <a:rPr lang="en-US" sz="1600" dirty="0"/>
              <a:t>2. </a:t>
            </a:r>
            <a:r>
              <a:rPr lang="en-US" sz="1600" b="1" dirty="0"/>
              <a:t>Prediction of Disease Spread</a:t>
            </a:r>
            <a:br>
              <a:rPr lang="en-US" sz="1600" b="1" dirty="0"/>
            </a:br>
            <a:r>
              <a:rPr lang="en-IN" sz="1600" dirty="0"/>
              <a:t>3. </a:t>
            </a:r>
            <a:r>
              <a:rPr lang="en-IN" sz="1600" b="1" dirty="0"/>
              <a:t>Risk Factor Analysis</a:t>
            </a:r>
            <a:br>
              <a:rPr lang="en-IN" sz="1600" b="1" dirty="0"/>
            </a:br>
            <a:r>
              <a:rPr lang="en-US" sz="1600" dirty="0"/>
              <a:t>4. </a:t>
            </a:r>
            <a:r>
              <a:rPr lang="en-US" sz="1600" b="1" dirty="0"/>
              <a:t>Clustering and Epidemiological Studies</a:t>
            </a:r>
            <a:br>
              <a:rPr lang="en-IN" sz="1600" b="1" dirty="0"/>
            </a:br>
            <a:r>
              <a:rPr lang="en-US" sz="1600" b="1" dirty="0"/>
              <a:t>5. Natural Language Processing (NLP) for Text Analysis</a:t>
            </a:r>
            <a:br>
              <a:rPr lang="en-US" sz="1600" b="1" dirty="0"/>
            </a:br>
            <a:r>
              <a:rPr lang="en-IN" sz="1600" b="1" dirty="0"/>
              <a:t>6. Anomaly Detection</a:t>
            </a:r>
            <a:br>
              <a:rPr lang="en-IN" sz="1600" b="1" dirty="0"/>
            </a:br>
            <a:br>
              <a:rPr lang="en-IN" sz="1600" b="1" dirty="0"/>
            </a:br>
            <a:r>
              <a:rPr lang="en-IN" sz="2800" b="1" dirty="0">
                <a:latin typeface="Arial Rounded MT Bold" panose="020F0704030504030204" pitchFamily="34" charset="0"/>
              </a:rPr>
              <a:t>Dataset:</a:t>
            </a:r>
            <a:br>
              <a:rPr lang="en-IN" sz="2800" b="1" dirty="0"/>
            </a:br>
            <a:r>
              <a:rPr lang="en-IN" sz="2000" b="1" dirty="0"/>
              <a:t>https://www.kaggle.com/datasets/deepcontractor/monkeypox-dataset-daily-updated/data</a:t>
            </a:r>
            <a:br>
              <a:rPr lang="en-IN" sz="2000" b="1" dirty="0"/>
            </a:br>
            <a:r>
              <a:rPr lang="en-IN" sz="2000" b="1" dirty="0"/>
              <a:t>                                                                                                                                                        </a:t>
            </a:r>
            <a:r>
              <a:rPr lang="en-IN" sz="2800" b="1" dirty="0">
                <a:latin typeface="Arial Rounded MT Bold" panose="020F0704030504030204" pitchFamily="34" charset="0"/>
              </a:rPr>
              <a:t>Team member’s </a:t>
            </a:r>
            <a:r>
              <a:rPr lang="en-IN" sz="2800" b="1" dirty="0"/>
              <a:t>:        </a:t>
            </a:r>
            <a:br>
              <a:rPr lang="en-IN" sz="2800" b="1" dirty="0"/>
            </a:br>
            <a:r>
              <a:rPr lang="en-IN" sz="2800" b="1"/>
              <a:t>                                                                                                                         </a:t>
            </a:r>
            <a:r>
              <a:rPr lang="en-IN" sz="2000" b="1"/>
              <a:t>2320030033</a:t>
            </a:r>
            <a:br>
              <a:rPr lang="en-IN" sz="2000" b="1" dirty="0"/>
            </a:br>
            <a:r>
              <a:rPr lang="en-IN" sz="2000" b="1"/>
              <a:t>                                                                                                                                                                        2320030003</a:t>
            </a:r>
            <a:br>
              <a:rPr lang="en-IN" sz="2000" b="1" dirty="0"/>
            </a:br>
            <a:r>
              <a:rPr lang="en-IN" sz="2000" b="1"/>
              <a:t>                                                                                                                                                                        2320090071</a:t>
            </a:r>
            <a:br>
              <a:rPr lang="en-IN" sz="2000" b="1"/>
            </a:br>
            <a:r>
              <a:rPr lang="en-IN" sz="2000" b="1"/>
              <a:t>                                                                                               </a:t>
            </a:r>
            <a:endParaRPr lang="en-IN" sz="2000" dirty="0"/>
          </a:p>
        </p:txBody>
      </p:sp>
    </p:spTree>
    <p:extLst>
      <p:ext uri="{BB962C8B-B14F-4D97-AF65-F5344CB8AC3E}">
        <p14:creationId xmlns:p14="http://schemas.microsoft.com/office/powerpoint/2010/main" val="373075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39</TotalTime>
  <Words>151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Calibri Light</vt:lpstr>
      <vt:lpstr>Office Theme</vt:lpstr>
      <vt:lpstr>             ANALYSING THE MONKEYPOX CASES AROUND THE WORLD   Problem statement: AI/ML-based system to track, analyze, and predict Monkeypox cases worldwide by integrating real-time data from various sources. The system will use predictive modeling and anomaly detection to forecast outbreak trends and provide early alerts for new cases, aiding global public health responses and resource allocation.  Algorithm :  1. Disease Detection and Classification 2. Prediction of Disease Spread 3. Risk Factor Analysis 4. Clustering and Epidemiological Studies 5. Natural Language Processing (NLP) for Text Analysis 6. Anomaly Detection  Dataset: https://www.kaggle.com/datasets/deepcontractor/monkeypox-dataset-daily-updated/data                                                                                                                                                         Team member’s :                                                                                                                                  2320030033                                                                                                                                                                         2320030003                                                                                                                                                                         2320090071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VARDHAN</dc:creator>
  <cp:lastModifiedBy>Manjith Reddy</cp:lastModifiedBy>
  <cp:revision>1</cp:revision>
  <dcterms:created xsi:type="dcterms:W3CDTF">2024-09-03T15:51:53Z</dcterms:created>
  <dcterms:modified xsi:type="dcterms:W3CDTF">2024-09-11T04:44:49Z</dcterms:modified>
</cp:coreProperties>
</file>