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67BD1-B711-4D1F-A845-C2D80172947C}" v="105" dt="2025-02-13T06:47:12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khvir kaur" userId="b8de15919c104835" providerId="LiveId" clId="{62267BD1-B711-4D1F-A845-C2D80172947C}"/>
    <pc:docChg chg="undo custSel addSld modSld">
      <pc:chgData name="sukhvir kaur" userId="b8de15919c104835" providerId="LiveId" clId="{62267BD1-B711-4D1F-A845-C2D80172947C}" dt="2025-02-13T06:47:16.669" v="383" actId="14100"/>
      <pc:docMkLst>
        <pc:docMk/>
      </pc:docMkLst>
      <pc:sldChg chg="modSp mod">
        <pc:chgData name="sukhvir kaur" userId="b8de15919c104835" providerId="LiveId" clId="{62267BD1-B711-4D1F-A845-C2D80172947C}" dt="2025-02-13T06:39:35.700" v="216" actId="27636"/>
        <pc:sldMkLst>
          <pc:docMk/>
          <pc:sldMk cId="657569999" sldId="256"/>
        </pc:sldMkLst>
        <pc:spChg chg="mod">
          <ac:chgData name="sukhvir kaur" userId="b8de15919c104835" providerId="LiveId" clId="{62267BD1-B711-4D1F-A845-C2D80172947C}" dt="2025-02-13T06:39:35.700" v="216" actId="27636"/>
          <ac:spMkLst>
            <pc:docMk/>
            <pc:sldMk cId="657569999" sldId="256"/>
            <ac:spMk id="3" creationId="{B2A16154-EB69-0359-D2D6-FE2FB3D42075}"/>
          </ac:spMkLst>
        </pc:spChg>
      </pc:sldChg>
      <pc:sldChg chg="addSp delSp modSp mod setBg">
        <pc:chgData name="sukhvir kaur" userId="b8de15919c104835" providerId="LiveId" clId="{62267BD1-B711-4D1F-A845-C2D80172947C}" dt="2025-02-13T06:34:48.931" v="179" actId="208"/>
        <pc:sldMkLst>
          <pc:docMk/>
          <pc:sldMk cId="907976283" sldId="258"/>
        </pc:sldMkLst>
        <pc:spChg chg="mod">
          <ac:chgData name="sukhvir kaur" userId="b8de15919c104835" providerId="LiveId" clId="{62267BD1-B711-4D1F-A845-C2D80172947C}" dt="2025-02-13T06:34:21.199" v="174" actId="255"/>
          <ac:spMkLst>
            <pc:docMk/>
            <pc:sldMk cId="907976283" sldId="258"/>
            <ac:spMk id="2" creationId="{457A1C19-D009-13CB-37BD-A7801161B753}"/>
          </ac:spMkLst>
        </pc:spChg>
        <pc:spChg chg="mod">
          <ac:chgData name="sukhvir kaur" userId="b8de15919c104835" providerId="LiveId" clId="{62267BD1-B711-4D1F-A845-C2D80172947C}" dt="2025-02-13T06:34:48.931" v="179" actId="208"/>
          <ac:spMkLst>
            <pc:docMk/>
            <pc:sldMk cId="907976283" sldId="258"/>
            <ac:spMk id="3" creationId="{B1F1E36D-4F62-6BDF-703E-1A848EDF9ECC}"/>
          </ac:spMkLst>
        </pc:spChg>
        <pc:spChg chg="add mod">
          <ac:chgData name="sukhvir kaur" userId="b8de15919c104835" providerId="LiveId" clId="{62267BD1-B711-4D1F-A845-C2D80172947C}" dt="2025-02-13T06:33:39.895" v="167" actId="1076"/>
          <ac:spMkLst>
            <pc:docMk/>
            <pc:sldMk cId="907976283" sldId="258"/>
            <ac:spMk id="7" creationId="{731AE5DF-D402-AEA5-8D2E-6FD6477126A6}"/>
          </ac:spMkLst>
        </pc:spChg>
        <pc:spChg chg="add del">
          <ac:chgData name="sukhvir kaur" userId="b8de15919c104835" providerId="LiveId" clId="{62267BD1-B711-4D1F-A845-C2D80172947C}" dt="2025-02-13T06:32:44.017" v="154" actId="26606"/>
          <ac:spMkLst>
            <pc:docMk/>
            <pc:sldMk cId="907976283" sldId="258"/>
            <ac:spMk id="10" creationId="{A082E5AA-6E5F-4FCC-8C41-11E32F833BFC}"/>
          </ac:spMkLst>
        </pc:spChg>
        <pc:spChg chg="add del">
          <ac:chgData name="sukhvir kaur" userId="b8de15919c104835" providerId="LiveId" clId="{62267BD1-B711-4D1F-A845-C2D80172947C}" dt="2025-02-13T06:32:44.017" v="154" actId="26606"/>
          <ac:spMkLst>
            <pc:docMk/>
            <pc:sldMk cId="907976283" sldId="258"/>
            <ac:spMk id="12" creationId="{92BE0106-0C20-465B-A1BE-0BAC2737B1AD}"/>
          </ac:spMkLst>
        </pc:spChg>
        <pc:spChg chg="add del">
          <ac:chgData name="sukhvir kaur" userId="b8de15919c104835" providerId="LiveId" clId="{62267BD1-B711-4D1F-A845-C2D80172947C}" dt="2025-02-13T06:32:44.017" v="154" actId="26606"/>
          <ac:spMkLst>
            <pc:docMk/>
            <pc:sldMk cId="907976283" sldId="258"/>
            <ac:spMk id="14" creationId="{4A3D569D-D3A6-49CA-A483-291E95DACA14}"/>
          </ac:spMkLst>
        </pc:spChg>
        <pc:spChg chg="add del">
          <ac:chgData name="sukhvir kaur" userId="b8de15919c104835" providerId="LiveId" clId="{62267BD1-B711-4D1F-A845-C2D80172947C}" dt="2025-02-13T06:32:52.917" v="156" actId="26606"/>
          <ac:spMkLst>
            <pc:docMk/>
            <pc:sldMk cId="907976283" sldId="258"/>
            <ac:spMk id="16" creationId="{34C0330F-1D4F-4552-B799-615DD237B6DE}"/>
          </ac:spMkLst>
        </pc:spChg>
        <pc:spChg chg="add del">
          <ac:chgData name="sukhvir kaur" userId="b8de15919c104835" providerId="LiveId" clId="{62267BD1-B711-4D1F-A845-C2D80172947C}" dt="2025-02-13T06:32:52.917" v="156" actId="26606"/>
          <ac:spMkLst>
            <pc:docMk/>
            <pc:sldMk cId="907976283" sldId="258"/>
            <ac:spMk id="17" creationId="{92BE0106-0C20-465B-A1BE-0BAC2737B1AD}"/>
          </ac:spMkLst>
        </pc:spChg>
        <pc:spChg chg="add">
          <ac:chgData name="sukhvir kaur" userId="b8de15919c104835" providerId="LiveId" clId="{62267BD1-B711-4D1F-A845-C2D80172947C}" dt="2025-02-13T06:32:52.933" v="157" actId="26606"/>
          <ac:spMkLst>
            <pc:docMk/>
            <pc:sldMk cId="907976283" sldId="258"/>
            <ac:spMk id="19" creationId="{34C0330F-1D4F-4552-B799-615DD237B6DE}"/>
          </ac:spMkLst>
        </pc:spChg>
        <pc:spChg chg="add">
          <ac:chgData name="sukhvir kaur" userId="b8de15919c104835" providerId="LiveId" clId="{62267BD1-B711-4D1F-A845-C2D80172947C}" dt="2025-02-13T06:32:52.933" v="157" actId="26606"/>
          <ac:spMkLst>
            <pc:docMk/>
            <pc:sldMk cId="907976283" sldId="258"/>
            <ac:spMk id="20" creationId="{92BE0106-0C20-465B-A1BE-0BAC2737B1AD}"/>
          </ac:spMkLst>
        </pc:spChg>
        <pc:picChg chg="add mod ord">
          <ac:chgData name="sukhvir kaur" userId="b8de15919c104835" providerId="LiveId" clId="{62267BD1-B711-4D1F-A845-C2D80172947C}" dt="2025-02-13T06:34:32.893" v="175" actId="208"/>
          <ac:picMkLst>
            <pc:docMk/>
            <pc:sldMk cId="907976283" sldId="258"/>
            <ac:picMk id="4" creationId="{720E22D3-CB35-21F2-2451-EAD8E817D778}"/>
          </ac:picMkLst>
        </pc:picChg>
        <pc:picChg chg="add mod">
          <ac:chgData name="sukhvir kaur" userId="b8de15919c104835" providerId="LiveId" clId="{62267BD1-B711-4D1F-A845-C2D80172947C}" dt="2025-02-13T06:34:39.503" v="176" actId="208"/>
          <ac:picMkLst>
            <pc:docMk/>
            <pc:sldMk cId="907976283" sldId="258"/>
            <ac:picMk id="5" creationId="{D80510D5-CF1D-A59F-FE8E-CA946FE9CC92}"/>
          </ac:picMkLst>
        </pc:picChg>
      </pc:sldChg>
      <pc:sldChg chg="addSp delSp modSp mod">
        <pc:chgData name="sukhvir kaur" userId="b8de15919c104835" providerId="LiveId" clId="{62267BD1-B711-4D1F-A845-C2D80172947C}" dt="2025-02-13T06:41:42.150" v="229" actId="208"/>
        <pc:sldMkLst>
          <pc:docMk/>
          <pc:sldMk cId="360796569" sldId="259"/>
        </pc:sldMkLst>
        <pc:spChg chg="mod">
          <ac:chgData name="sukhvir kaur" userId="b8de15919c104835" providerId="LiveId" clId="{62267BD1-B711-4D1F-A845-C2D80172947C}" dt="2025-02-13T06:41:09.797" v="222" actId="20577"/>
          <ac:spMkLst>
            <pc:docMk/>
            <pc:sldMk cId="360796569" sldId="259"/>
            <ac:spMk id="3" creationId="{9BB7CA11-AC21-7EE6-1E4D-768E12EA84E1}"/>
          </ac:spMkLst>
        </pc:spChg>
        <pc:picChg chg="add mod">
          <ac:chgData name="sukhvir kaur" userId="b8de15919c104835" providerId="LiveId" clId="{62267BD1-B711-4D1F-A845-C2D80172947C}" dt="2025-02-13T06:41:36.349" v="227" actId="208"/>
          <ac:picMkLst>
            <pc:docMk/>
            <pc:sldMk cId="360796569" sldId="259"/>
            <ac:picMk id="4" creationId="{2E34449B-AEFF-EC23-3AD5-2BBED9E5EA30}"/>
          </ac:picMkLst>
        </pc:picChg>
        <pc:picChg chg="add mod">
          <ac:chgData name="sukhvir kaur" userId="b8de15919c104835" providerId="LiveId" clId="{62267BD1-B711-4D1F-A845-C2D80172947C}" dt="2025-02-13T06:41:39.460" v="228" actId="208"/>
          <ac:picMkLst>
            <pc:docMk/>
            <pc:sldMk cId="360796569" sldId="259"/>
            <ac:picMk id="5" creationId="{445F9490-44C5-4B76-B821-C257F99EC754}"/>
          </ac:picMkLst>
        </pc:picChg>
        <pc:picChg chg="del">
          <ac:chgData name="sukhvir kaur" userId="b8de15919c104835" providerId="LiveId" clId="{62267BD1-B711-4D1F-A845-C2D80172947C}" dt="2025-02-13T06:35:10.635" v="180" actId="478"/>
          <ac:picMkLst>
            <pc:docMk/>
            <pc:sldMk cId="360796569" sldId="259"/>
            <ac:picMk id="5" creationId="{A872767F-F968-D8C7-A616-B414107E0D4D}"/>
          </ac:picMkLst>
        </pc:picChg>
        <pc:picChg chg="del">
          <ac:chgData name="sukhvir kaur" userId="b8de15919c104835" providerId="LiveId" clId="{62267BD1-B711-4D1F-A845-C2D80172947C}" dt="2025-02-13T06:35:18.447" v="182" actId="478"/>
          <ac:picMkLst>
            <pc:docMk/>
            <pc:sldMk cId="360796569" sldId="259"/>
            <ac:picMk id="7" creationId="{62EC09A4-B05F-FD67-18C1-9CAA08241AD4}"/>
          </ac:picMkLst>
        </pc:picChg>
        <pc:picChg chg="mod">
          <ac:chgData name="sukhvir kaur" userId="b8de15919c104835" providerId="LiveId" clId="{62267BD1-B711-4D1F-A845-C2D80172947C}" dt="2025-02-13T06:41:42.150" v="229" actId="208"/>
          <ac:picMkLst>
            <pc:docMk/>
            <pc:sldMk cId="360796569" sldId="259"/>
            <ac:picMk id="9" creationId="{B36FEFFF-D46E-4E85-EA12-D382AC5C5CF0}"/>
          </ac:picMkLst>
        </pc:picChg>
      </pc:sldChg>
      <pc:sldChg chg="addSp delSp modSp new mod modClrScheme chgLayout">
        <pc:chgData name="sukhvir kaur" userId="b8de15919c104835" providerId="LiveId" clId="{62267BD1-B711-4D1F-A845-C2D80172947C}" dt="2025-02-13T06:47:16.669" v="383" actId="14100"/>
        <pc:sldMkLst>
          <pc:docMk/>
          <pc:sldMk cId="564261217" sldId="260"/>
        </pc:sldMkLst>
        <pc:spChg chg="del mod ord">
          <ac:chgData name="sukhvir kaur" userId="b8de15919c104835" providerId="LiveId" clId="{62267BD1-B711-4D1F-A845-C2D80172947C}" dt="2025-02-13T06:42:30.725" v="232" actId="700"/>
          <ac:spMkLst>
            <pc:docMk/>
            <pc:sldMk cId="564261217" sldId="260"/>
            <ac:spMk id="2" creationId="{0D3D1012-C9BF-D82B-C717-4B67A33FACD2}"/>
          </ac:spMkLst>
        </pc:spChg>
        <pc:spChg chg="del">
          <ac:chgData name="sukhvir kaur" userId="b8de15919c104835" providerId="LiveId" clId="{62267BD1-B711-4D1F-A845-C2D80172947C}" dt="2025-02-13T01:43:50.360" v="1" actId="22"/>
          <ac:spMkLst>
            <pc:docMk/>
            <pc:sldMk cId="564261217" sldId="260"/>
            <ac:spMk id="3" creationId="{5DCF25EC-83E7-1631-4D86-2A0D10E397C7}"/>
          </ac:spMkLst>
        </pc:spChg>
        <pc:spChg chg="add del mod ord">
          <ac:chgData name="sukhvir kaur" userId="b8de15919c104835" providerId="LiveId" clId="{62267BD1-B711-4D1F-A845-C2D80172947C}" dt="2025-02-13T06:42:30.725" v="232" actId="700"/>
          <ac:spMkLst>
            <pc:docMk/>
            <pc:sldMk cId="564261217" sldId="260"/>
            <ac:spMk id="4" creationId="{E0C62816-E24D-AB14-5724-628A84672AB0}"/>
          </ac:spMkLst>
        </pc:spChg>
        <pc:spChg chg="add mod ord">
          <ac:chgData name="sukhvir kaur" userId="b8de15919c104835" providerId="LiveId" clId="{62267BD1-B711-4D1F-A845-C2D80172947C}" dt="2025-02-13T06:45:35.723" v="352" actId="14100"/>
          <ac:spMkLst>
            <pc:docMk/>
            <pc:sldMk cId="564261217" sldId="260"/>
            <ac:spMk id="6" creationId="{B8D2ECF8-1723-DA63-E8CF-5F64FD3F0CD4}"/>
          </ac:spMkLst>
        </pc:spChg>
        <pc:spChg chg="add del mod ord">
          <ac:chgData name="sukhvir kaur" userId="b8de15919c104835" providerId="LiveId" clId="{62267BD1-B711-4D1F-A845-C2D80172947C}" dt="2025-02-13T06:46:47.041" v="371" actId="478"/>
          <ac:spMkLst>
            <pc:docMk/>
            <pc:sldMk cId="564261217" sldId="260"/>
            <ac:spMk id="8" creationId="{F0C40952-BD49-A7D2-BFB1-150085E974FF}"/>
          </ac:spMkLst>
        </pc:spChg>
        <pc:spChg chg="add del mod ord">
          <ac:chgData name="sukhvir kaur" userId="b8de15919c104835" providerId="LiveId" clId="{62267BD1-B711-4D1F-A845-C2D80172947C}" dt="2025-02-13T06:42:42.539" v="249"/>
          <ac:spMkLst>
            <pc:docMk/>
            <pc:sldMk cId="564261217" sldId="260"/>
            <ac:spMk id="9" creationId="{06411BB2-CC0B-058E-E670-E02B21804274}"/>
          </ac:spMkLst>
        </pc:spChg>
        <pc:spChg chg="add del mod ord">
          <ac:chgData name="sukhvir kaur" userId="b8de15919c104835" providerId="LiveId" clId="{62267BD1-B711-4D1F-A845-C2D80172947C}" dt="2025-02-13T06:46:51.176" v="372" actId="478"/>
          <ac:spMkLst>
            <pc:docMk/>
            <pc:sldMk cId="564261217" sldId="260"/>
            <ac:spMk id="10" creationId="{8C3FA32F-D0C8-3F1B-B3B7-9ABE13A065A6}"/>
          </ac:spMkLst>
        </pc:spChg>
        <pc:spChg chg="add del mod ord">
          <ac:chgData name="sukhvir kaur" userId="b8de15919c104835" providerId="LiveId" clId="{62267BD1-B711-4D1F-A845-C2D80172947C}" dt="2025-02-13T06:43:34.077" v="332"/>
          <ac:spMkLst>
            <pc:docMk/>
            <pc:sldMk cId="564261217" sldId="260"/>
            <ac:spMk id="11" creationId="{F288EBAA-403E-9820-4B43-2993E218E730}"/>
          </ac:spMkLst>
        </pc:spChg>
        <pc:picChg chg="add del mod ord">
          <ac:chgData name="sukhvir kaur" userId="b8de15919c104835" providerId="LiveId" clId="{62267BD1-B711-4D1F-A845-C2D80172947C}" dt="2025-02-13T06:41:50.757" v="230" actId="478"/>
          <ac:picMkLst>
            <pc:docMk/>
            <pc:sldMk cId="564261217" sldId="260"/>
            <ac:picMk id="5" creationId="{86F152BF-0FD7-2C77-5129-12E9D4AA76E3}"/>
          </ac:picMkLst>
        </pc:picChg>
        <pc:picChg chg="add del mod">
          <ac:chgData name="sukhvir kaur" userId="b8de15919c104835" providerId="LiveId" clId="{62267BD1-B711-4D1F-A845-C2D80172947C}" dt="2025-02-13T06:41:54.166" v="231" actId="478"/>
          <ac:picMkLst>
            <pc:docMk/>
            <pc:sldMk cId="564261217" sldId="260"/>
            <ac:picMk id="7" creationId="{DEA4C4F0-0CE6-790C-84F8-E39DAFBF0313}"/>
          </ac:picMkLst>
        </pc:picChg>
        <pc:picChg chg="add mod modCrop">
          <ac:chgData name="sukhvir kaur" userId="b8de15919c104835" providerId="LiveId" clId="{62267BD1-B711-4D1F-A845-C2D80172947C}" dt="2025-02-13T06:47:16.669" v="383" actId="14100"/>
          <ac:picMkLst>
            <pc:docMk/>
            <pc:sldMk cId="564261217" sldId="260"/>
            <ac:picMk id="13" creationId="{72DFC879-5139-EDAE-5611-5042910C6985}"/>
          </ac:picMkLst>
        </pc:picChg>
        <pc:picChg chg="add mod ord">
          <ac:chgData name="sukhvir kaur" userId="b8de15919c104835" providerId="LiveId" clId="{62267BD1-B711-4D1F-A845-C2D80172947C}" dt="2025-02-13T06:47:07.213" v="379" actId="1076"/>
          <ac:picMkLst>
            <pc:docMk/>
            <pc:sldMk cId="564261217" sldId="260"/>
            <ac:picMk id="1026" creationId="{8DDFC441-2B77-7191-AE77-EB14A7925E32}"/>
          </ac:picMkLst>
        </pc:picChg>
        <pc:picChg chg="add mod ord">
          <ac:chgData name="sukhvir kaur" userId="b8de15919c104835" providerId="LiveId" clId="{62267BD1-B711-4D1F-A845-C2D80172947C}" dt="2025-02-13T06:47:12.143" v="381" actId="14100"/>
          <ac:picMkLst>
            <pc:docMk/>
            <pc:sldMk cId="564261217" sldId="260"/>
            <ac:picMk id="1028" creationId="{92E563CD-CABC-DF0F-E547-0313F219437B}"/>
          </ac:picMkLst>
        </pc:picChg>
      </pc:sldChg>
      <pc:sldChg chg="addSp delSp modSp new mod setBg modClrScheme setClrOvrMap chgLayout">
        <pc:chgData name="sukhvir kaur" userId="b8de15919c104835" providerId="LiveId" clId="{62267BD1-B711-4D1F-A845-C2D80172947C}" dt="2025-02-13T06:38:46.458" v="214" actId="1076"/>
        <pc:sldMkLst>
          <pc:docMk/>
          <pc:sldMk cId="1584981288" sldId="261"/>
        </pc:sldMkLst>
        <pc:spChg chg="del">
          <ac:chgData name="sukhvir kaur" userId="b8de15919c104835" providerId="LiveId" clId="{62267BD1-B711-4D1F-A845-C2D80172947C}" dt="2025-02-13T01:45:39.635" v="10" actId="700"/>
          <ac:spMkLst>
            <pc:docMk/>
            <pc:sldMk cId="1584981288" sldId="261"/>
            <ac:spMk id="2" creationId="{CA5AE0C0-9A44-6722-6BB0-8B02F7B9C859}"/>
          </ac:spMkLst>
        </pc:spChg>
        <pc:spChg chg="del">
          <ac:chgData name="sukhvir kaur" userId="b8de15919c104835" providerId="LiveId" clId="{62267BD1-B711-4D1F-A845-C2D80172947C}" dt="2025-02-13T01:45:39.635" v="10" actId="700"/>
          <ac:spMkLst>
            <pc:docMk/>
            <pc:sldMk cId="1584981288" sldId="261"/>
            <ac:spMk id="3" creationId="{F5915B5C-D18A-AFAE-C016-C12D749994F3}"/>
          </ac:spMkLst>
        </pc:spChg>
        <pc:spChg chg="add del">
          <ac:chgData name="sukhvir kaur" userId="b8de15919c104835" providerId="LiveId" clId="{62267BD1-B711-4D1F-A845-C2D80172947C}" dt="2025-02-13T03:41:25.780" v="49" actId="26606"/>
          <ac:spMkLst>
            <pc:docMk/>
            <pc:sldMk cId="1584981288" sldId="261"/>
            <ac:spMk id="2057" creationId="{19B2EB12-332C-4DCC-9746-30DD4690F95F}"/>
          </ac:spMkLst>
        </pc:spChg>
        <pc:spChg chg="add">
          <ac:chgData name="sukhvir kaur" userId="b8de15919c104835" providerId="LiveId" clId="{62267BD1-B711-4D1F-A845-C2D80172947C}" dt="2025-02-13T03:41:25.780" v="49" actId="26606"/>
          <ac:spMkLst>
            <pc:docMk/>
            <pc:sldMk cId="1584981288" sldId="261"/>
            <ac:spMk id="2078" creationId="{12E8CD4E-6381-4807-AA5B-CE0024A8BE19}"/>
          </ac:spMkLst>
        </pc:spChg>
        <pc:spChg chg="add">
          <ac:chgData name="sukhvir kaur" userId="b8de15919c104835" providerId="LiveId" clId="{62267BD1-B711-4D1F-A845-C2D80172947C}" dt="2025-02-13T03:41:25.780" v="49" actId="26606"/>
          <ac:spMkLst>
            <pc:docMk/>
            <pc:sldMk cId="1584981288" sldId="261"/>
            <ac:spMk id="2080" creationId="{D28445F8-F032-43C9-8D0F-A5155F525283}"/>
          </ac:spMkLst>
        </pc:spChg>
        <pc:spChg chg="add">
          <ac:chgData name="sukhvir kaur" userId="b8de15919c104835" providerId="LiveId" clId="{62267BD1-B711-4D1F-A845-C2D80172947C}" dt="2025-02-13T03:41:25.780" v="49" actId="26606"/>
          <ac:spMkLst>
            <pc:docMk/>
            <pc:sldMk cId="1584981288" sldId="261"/>
            <ac:spMk id="2082" creationId="{36A325B5-56A3-425A-B9A3-0CEB7CA1BBF6}"/>
          </ac:spMkLst>
        </pc:spChg>
        <pc:spChg chg="add">
          <ac:chgData name="sukhvir kaur" userId="b8de15919c104835" providerId="LiveId" clId="{62267BD1-B711-4D1F-A845-C2D80172947C}" dt="2025-02-13T03:41:25.780" v="49" actId="26606"/>
          <ac:spMkLst>
            <pc:docMk/>
            <pc:sldMk cId="1584981288" sldId="261"/>
            <ac:spMk id="2084" creationId="{B80DE958-9D45-4CAD-BF1F-FA2ED970B7F6}"/>
          </ac:spMkLst>
        </pc:spChg>
        <pc:spChg chg="add">
          <ac:chgData name="sukhvir kaur" userId="b8de15919c104835" providerId="LiveId" clId="{62267BD1-B711-4D1F-A845-C2D80172947C}" dt="2025-02-13T03:41:25.780" v="49" actId="26606"/>
          <ac:spMkLst>
            <pc:docMk/>
            <pc:sldMk cId="1584981288" sldId="261"/>
            <ac:spMk id="2086" creationId="{BB93B4BF-AD35-4E52-8131-161C5FB9CDD7}"/>
          </ac:spMkLst>
        </pc:spChg>
        <pc:grpChg chg="add">
          <ac:chgData name="sukhvir kaur" userId="b8de15919c104835" providerId="LiveId" clId="{62267BD1-B711-4D1F-A845-C2D80172947C}" dt="2025-02-13T03:41:17.152" v="45" actId="26606"/>
          <ac:grpSpMkLst>
            <pc:docMk/>
            <pc:sldMk cId="1584981288" sldId="261"/>
            <ac:grpSpMk id="2059" creationId="{AFD40B55-BABB-4B33-ADD3-0C2340430678}"/>
          </ac:grpSpMkLst>
        </pc:grpChg>
        <pc:grpChg chg="add">
          <ac:chgData name="sukhvir kaur" userId="b8de15919c104835" providerId="LiveId" clId="{62267BD1-B711-4D1F-A845-C2D80172947C}" dt="2025-02-13T03:41:17.152" v="45" actId="26606"/>
          <ac:grpSpMkLst>
            <pc:docMk/>
            <pc:sldMk cId="1584981288" sldId="261"/>
            <ac:grpSpMk id="2063" creationId="{E616EDA1-F722-4C6A-AD2F-E487C7EBE6BD}"/>
          </ac:grpSpMkLst>
        </pc:grpChg>
        <pc:grpChg chg="add">
          <ac:chgData name="sukhvir kaur" userId="b8de15919c104835" providerId="LiveId" clId="{62267BD1-B711-4D1F-A845-C2D80172947C}" dt="2025-02-13T03:41:17.152" v="45" actId="26606"/>
          <ac:grpSpMkLst>
            <pc:docMk/>
            <pc:sldMk cId="1584981288" sldId="261"/>
            <ac:grpSpMk id="2067" creationId="{718BCC2B-0684-4382-A2D3-C9ADC776876E}"/>
          </ac:grpSpMkLst>
        </pc:grpChg>
        <pc:grpChg chg="add">
          <ac:chgData name="sukhvir kaur" userId="b8de15919c104835" providerId="LiveId" clId="{62267BD1-B711-4D1F-A845-C2D80172947C}" dt="2025-02-13T03:41:17.152" v="45" actId="26606"/>
          <ac:grpSpMkLst>
            <pc:docMk/>
            <pc:sldMk cId="1584981288" sldId="261"/>
            <ac:grpSpMk id="2071" creationId="{B5D0BDB0-2E17-4D86-BEE1-1A1817E04694}"/>
          </ac:grpSpMkLst>
        </pc:grpChg>
        <pc:picChg chg="add del mod ord">
          <ac:chgData name="sukhvir kaur" userId="b8de15919c104835" providerId="LiveId" clId="{62267BD1-B711-4D1F-A845-C2D80172947C}" dt="2025-02-13T06:23:40.619" v="80" actId="478"/>
          <ac:picMkLst>
            <pc:docMk/>
            <pc:sldMk cId="1584981288" sldId="261"/>
            <ac:picMk id="5" creationId="{982CD02F-6519-7965-E210-032D80409C9B}"/>
          </ac:picMkLst>
        </pc:picChg>
        <pc:picChg chg="add del mod">
          <ac:chgData name="sukhvir kaur" userId="b8de15919c104835" providerId="LiveId" clId="{62267BD1-B711-4D1F-A845-C2D80172947C}" dt="2025-02-13T06:22:14.646" v="75" actId="478"/>
          <ac:picMkLst>
            <pc:docMk/>
            <pc:sldMk cId="1584981288" sldId="261"/>
            <ac:picMk id="7" creationId="{573ECFA8-6120-1AA8-B6B1-F2514C988E08}"/>
          </ac:picMkLst>
        </pc:picChg>
        <pc:picChg chg="add del mod">
          <ac:chgData name="sukhvir kaur" userId="b8de15919c104835" providerId="LiveId" clId="{62267BD1-B711-4D1F-A845-C2D80172947C}" dt="2025-02-13T06:38:21.331" v="204" actId="478"/>
          <ac:picMkLst>
            <pc:docMk/>
            <pc:sldMk cId="1584981288" sldId="261"/>
            <ac:picMk id="9" creationId="{AD625BCF-FCFE-DEB5-72D8-FF8C6ACF8449}"/>
          </ac:picMkLst>
        </pc:picChg>
        <pc:picChg chg="add del mod">
          <ac:chgData name="sukhvir kaur" userId="b8de15919c104835" providerId="LiveId" clId="{62267BD1-B711-4D1F-A845-C2D80172947C}" dt="2025-02-13T06:38:22.852" v="205" actId="478"/>
          <ac:picMkLst>
            <pc:docMk/>
            <pc:sldMk cId="1584981288" sldId="261"/>
            <ac:picMk id="11" creationId="{E51A8A1B-9515-BE4A-80E8-63CD27586C5A}"/>
          </ac:picMkLst>
        </pc:picChg>
        <pc:picChg chg="add mod ord">
          <ac:chgData name="sukhvir kaur" userId="b8de15919c104835" providerId="LiveId" clId="{62267BD1-B711-4D1F-A845-C2D80172947C}" dt="2025-02-13T06:38:31.063" v="208" actId="14100"/>
          <ac:picMkLst>
            <pc:docMk/>
            <pc:sldMk cId="1584981288" sldId="261"/>
            <ac:picMk id="2050" creationId="{23055EB9-D49F-004F-FDAD-FBB129B3F394}"/>
          </ac:picMkLst>
        </pc:picChg>
        <pc:picChg chg="add mod">
          <ac:chgData name="sukhvir kaur" userId="b8de15919c104835" providerId="LiveId" clId="{62267BD1-B711-4D1F-A845-C2D80172947C}" dt="2025-02-13T06:38:46.458" v="214" actId="1076"/>
          <ac:picMkLst>
            <pc:docMk/>
            <pc:sldMk cId="1584981288" sldId="261"/>
            <ac:picMk id="2052" creationId="{EDDF67A8-E0B8-FA04-0C46-8490D8584742}"/>
          </ac:picMkLst>
        </pc:picChg>
      </pc:sldChg>
      <pc:sldChg chg="addSp modSp new mod setBg">
        <pc:chgData name="sukhvir kaur" userId="b8de15919c104835" providerId="LiveId" clId="{62267BD1-B711-4D1F-A845-C2D80172947C}" dt="2025-02-13T06:37:39.568" v="197" actId="1076"/>
        <pc:sldMkLst>
          <pc:docMk/>
          <pc:sldMk cId="3297311430" sldId="262"/>
        </pc:sldMkLst>
        <pc:spChg chg="add">
          <ac:chgData name="sukhvir kaur" userId="b8de15919c104835" providerId="LiveId" clId="{62267BD1-B711-4D1F-A845-C2D80172947C}" dt="2025-02-13T03:40:42.574" v="36" actId="26606"/>
          <ac:spMkLst>
            <pc:docMk/>
            <pc:sldMk cId="3297311430" sldId="262"/>
            <ac:spMk id="3081" creationId="{417CDA24-35F8-4540-8C52-3096D6D94949}"/>
          </ac:spMkLst>
        </pc:spChg>
        <pc:spChg chg="add">
          <ac:chgData name="sukhvir kaur" userId="b8de15919c104835" providerId="LiveId" clId="{62267BD1-B711-4D1F-A845-C2D80172947C}" dt="2025-02-13T03:40:42.574" v="36" actId="26606"/>
          <ac:spMkLst>
            <pc:docMk/>
            <pc:sldMk cId="3297311430" sldId="262"/>
            <ac:spMk id="3083" creationId="{8658BFE0-4E65-4174-9C75-687C94E88273}"/>
          </ac:spMkLst>
        </pc:spChg>
        <pc:spChg chg="add">
          <ac:chgData name="sukhvir kaur" userId="b8de15919c104835" providerId="LiveId" clId="{62267BD1-B711-4D1F-A845-C2D80172947C}" dt="2025-02-13T03:40:42.574" v="36" actId="26606"/>
          <ac:spMkLst>
            <pc:docMk/>
            <pc:sldMk cId="3297311430" sldId="262"/>
            <ac:spMk id="3085" creationId="{FA75DFED-A0C1-4A83-BE1D-0271C1826EF6}"/>
          </ac:spMkLst>
        </pc:spChg>
        <pc:picChg chg="add mod">
          <ac:chgData name="sukhvir kaur" userId="b8de15919c104835" providerId="LiveId" clId="{62267BD1-B711-4D1F-A845-C2D80172947C}" dt="2025-02-13T06:24:42.699" v="89" actId="1076"/>
          <ac:picMkLst>
            <pc:docMk/>
            <pc:sldMk cId="3297311430" sldId="262"/>
            <ac:picMk id="3" creationId="{A653ED13-0B77-BF34-D952-4285606DF76D}"/>
          </ac:picMkLst>
        </pc:picChg>
        <pc:picChg chg="add mod ord">
          <ac:chgData name="sukhvir kaur" userId="b8de15919c104835" providerId="LiveId" clId="{62267BD1-B711-4D1F-A845-C2D80172947C}" dt="2025-02-13T06:24:56.089" v="90" actId="1076"/>
          <ac:picMkLst>
            <pc:docMk/>
            <pc:sldMk cId="3297311430" sldId="262"/>
            <ac:picMk id="5" creationId="{4AD604BF-9F75-5221-97F2-A603175E78F1}"/>
          </ac:picMkLst>
        </pc:picChg>
        <pc:picChg chg="add mod">
          <ac:chgData name="sukhvir kaur" userId="b8de15919c104835" providerId="LiveId" clId="{62267BD1-B711-4D1F-A845-C2D80172947C}" dt="2025-02-13T06:37:39.568" v="197" actId="1076"/>
          <ac:picMkLst>
            <pc:docMk/>
            <pc:sldMk cId="3297311430" sldId="262"/>
            <ac:picMk id="3074" creationId="{FA96BDB3-7615-7A96-9EDF-C2E0BD1F68A5}"/>
          </ac:picMkLst>
        </pc:picChg>
        <pc:picChg chg="add mod">
          <ac:chgData name="sukhvir kaur" userId="b8de15919c104835" providerId="LiveId" clId="{62267BD1-B711-4D1F-A845-C2D80172947C}" dt="2025-02-13T06:37:29.615" v="193" actId="14100"/>
          <ac:picMkLst>
            <pc:docMk/>
            <pc:sldMk cId="3297311430" sldId="262"/>
            <ac:picMk id="3076" creationId="{215ECF5A-C499-BE6D-EB29-73EAB9FA816B}"/>
          </ac:picMkLst>
        </pc:picChg>
      </pc:sldChg>
      <pc:sldChg chg="addSp delSp modSp new">
        <pc:chgData name="sukhvir kaur" userId="b8de15919c104835" providerId="LiveId" clId="{62267BD1-B711-4D1F-A845-C2D80172947C}" dt="2025-02-13T06:37:56.472" v="203" actId="1076"/>
        <pc:sldMkLst>
          <pc:docMk/>
          <pc:sldMk cId="2275332574" sldId="263"/>
        </pc:sldMkLst>
        <pc:picChg chg="add del mod">
          <ac:chgData name="sukhvir kaur" userId="b8de15919c104835" providerId="LiveId" clId="{62267BD1-B711-4D1F-A845-C2D80172947C}" dt="2025-02-13T05:21:47.403" v="60" actId="478"/>
          <ac:picMkLst>
            <pc:docMk/>
            <pc:sldMk cId="2275332574" sldId="263"/>
            <ac:picMk id="4098" creationId="{45F6AED5-4896-7CE1-F6BA-1C9989FA9A37}"/>
          </ac:picMkLst>
        </pc:picChg>
        <pc:picChg chg="add del mod">
          <ac:chgData name="sukhvir kaur" userId="b8de15919c104835" providerId="LiveId" clId="{62267BD1-B711-4D1F-A845-C2D80172947C}" dt="2025-02-13T06:25:11.493" v="91" actId="478"/>
          <ac:picMkLst>
            <pc:docMk/>
            <pc:sldMk cId="2275332574" sldId="263"/>
            <ac:picMk id="4100" creationId="{F820BD7E-B640-5A33-1498-05DD002512E1}"/>
          </ac:picMkLst>
        </pc:picChg>
        <pc:picChg chg="add del mod">
          <ac:chgData name="sukhvir kaur" userId="b8de15919c104835" providerId="LiveId" clId="{62267BD1-B711-4D1F-A845-C2D80172947C}" dt="2025-02-13T06:25:33.693" v="95" actId="478"/>
          <ac:picMkLst>
            <pc:docMk/>
            <pc:sldMk cId="2275332574" sldId="263"/>
            <ac:picMk id="4102" creationId="{D2973566-D046-8D76-09D6-602C655600A0}"/>
          </ac:picMkLst>
        </pc:picChg>
        <pc:picChg chg="add mod">
          <ac:chgData name="sukhvir kaur" userId="b8de15919c104835" providerId="LiveId" clId="{62267BD1-B711-4D1F-A845-C2D80172947C}" dt="2025-02-13T06:37:47.982" v="200" actId="14100"/>
          <ac:picMkLst>
            <pc:docMk/>
            <pc:sldMk cId="2275332574" sldId="263"/>
            <ac:picMk id="4104" creationId="{D4ECC7A4-D656-A689-99AB-A29DB299C38A}"/>
          </ac:picMkLst>
        </pc:picChg>
        <pc:picChg chg="add mod">
          <ac:chgData name="sukhvir kaur" userId="b8de15919c104835" providerId="LiveId" clId="{62267BD1-B711-4D1F-A845-C2D80172947C}" dt="2025-02-13T06:37:56.472" v="203" actId="1076"/>
          <ac:picMkLst>
            <pc:docMk/>
            <pc:sldMk cId="2275332574" sldId="263"/>
            <ac:picMk id="4106" creationId="{07417371-CE21-D40E-FA26-2C2FBC7E509D}"/>
          </ac:picMkLst>
        </pc:picChg>
      </pc:sldChg>
      <pc:sldChg chg="addSp modSp new mod">
        <pc:chgData name="sukhvir kaur" userId="b8de15919c104835" providerId="LiveId" clId="{62267BD1-B711-4D1F-A845-C2D80172947C}" dt="2025-02-13T06:28:52.582" v="126" actId="1076"/>
        <pc:sldMkLst>
          <pc:docMk/>
          <pc:sldMk cId="1124934770" sldId="264"/>
        </pc:sldMkLst>
        <pc:picChg chg="add mod">
          <ac:chgData name="sukhvir kaur" userId="b8de15919c104835" providerId="LiveId" clId="{62267BD1-B711-4D1F-A845-C2D80172947C}" dt="2025-02-13T06:28:10.546" v="123" actId="1076"/>
          <ac:picMkLst>
            <pc:docMk/>
            <pc:sldMk cId="1124934770" sldId="264"/>
            <ac:picMk id="3" creationId="{DFC01A96-2BBF-2206-7211-367F2A8FA490}"/>
          </ac:picMkLst>
        </pc:picChg>
        <pc:picChg chg="add mod">
          <ac:chgData name="sukhvir kaur" userId="b8de15919c104835" providerId="LiveId" clId="{62267BD1-B711-4D1F-A845-C2D80172947C}" dt="2025-02-13T06:28:52.582" v="126" actId="1076"/>
          <ac:picMkLst>
            <pc:docMk/>
            <pc:sldMk cId="1124934770" sldId="264"/>
            <ac:picMk id="5" creationId="{23FEBA35-2EE2-FB3C-99D1-2D32930767E3}"/>
          </ac:picMkLst>
        </pc:picChg>
        <pc:picChg chg="add mod">
          <ac:chgData name="sukhvir kaur" userId="b8de15919c104835" providerId="LiveId" clId="{62267BD1-B711-4D1F-A845-C2D80172947C}" dt="2025-02-13T06:26:30.988" v="108" actId="14100"/>
          <ac:picMkLst>
            <pc:docMk/>
            <pc:sldMk cId="1124934770" sldId="264"/>
            <ac:picMk id="5122" creationId="{13819A9F-C57D-70C5-425C-3DBE5A7536BA}"/>
          </ac:picMkLst>
        </pc:picChg>
        <pc:picChg chg="add mod">
          <ac:chgData name="sukhvir kaur" userId="b8de15919c104835" providerId="LiveId" clId="{62267BD1-B711-4D1F-A845-C2D80172947C}" dt="2025-02-13T06:27:16.232" v="115" actId="1076"/>
          <ac:picMkLst>
            <pc:docMk/>
            <pc:sldMk cId="1124934770" sldId="264"/>
            <ac:picMk id="5124" creationId="{4C286DFB-5B69-EB43-0CE3-686277A8777D}"/>
          </ac:picMkLst>
        </pc:picChg>
      </pc:sldChg>
      <pc:sldChg chg="addSp delSp modSp new mod">
        <pc:chgData name="sukhvir kaur" userId="b8de15919c104835" providerId="LiveId" clId="{62267BD1-B711-4D1F-A845-C2D80172947C}" dt="2025-02-13T06:29:48.718" v="132" actId="1076"/>
        <pc:sldMkLst>
          <pc:docMk/>
          <pc:sldMk cId="3569212512" sldId="265"/>
        </pc:sldMkLst>
        <pc:picChg chg="add mod">
          <ac:chgData name="sukhvir kaur" userId="b8de15919c104835" providerId="LiveId" clId="{62267BD1-B711-4D1F-A845-C2D80172947C}" dt="2025-02-13T06:29:48.718" v="132" actId="1076"/>
          <ac:picMkLst>
            <pc:docMk/>
            <pc:sldMk cId="3569212512" sldId="265"/>
            <ac:picMk id="3" creationId="{C0E157B7-9039-4B7F-DB65-CAEAA3371E8F}"/>
          </ac:picMkLst>
        </pc:picChg>
        <pc:picChg chg="add del">
          <ac:chgData name="sukhvir kaur" userId="b8de15919c104835" providerId="LiveId" clId="{62267BD1-B711-4D1F-A845-C2D80172947C}" dt="2025-02-13T06:28:55.325" v="127" actId="478"/>
          <ac:picMkLst>
            <pc:docMk/>
            <pc:sldMk cId="3569212512" sldId="265"/>
            <ac:picMk id="6146" creationId="{8DAF6401-4B73-A71F-8C18-06893ED7C13E}"/>
          </ac:picMkLst>
        </pc:picChg>
        <pc:picChg chg="add mod">
          <ac:chgData name="sukhvir kaur" userId="b8de15919c104835" providerId="LiveId" clId="{62267BD1-B711-4D1F-A845-C2D80172947C}" dt="2025-02-13T06:29:43.948" v="130" actId="1076"/>
          <ac:picMkLst>
            <pc:docMk/>
            <pc:sldMk cId="3569212512" sldId="265"/>
            <ac:picMk id="6148" creationId="{53BF1BF0-FD7F-EE61-D467-EAF38FE4D61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28E78-0DAC-49D9-BF01-3D7909752C6C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C1E1E-A50E-4B65-A5C5-0F8E3B651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41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These Features?</a:t>
            </a:r>
          </a:p>
          <a:p>
            <a:r>
              <a:rPr lang="en-US" dirty="0"/>
              <a:t>✅ Directly impact transmission classification.</a:t>
            </a:r>
            <a:br>
              <a:rPr lang="en-US" dirty="0"/>
            </a:br>
            <a:r>
              <a:rPr lang="en-US" dirty="0"/>
              <a:t>✅ Improve model accuracy and efficiency.</a:t>
            </a:r>
            <a:br>
              <a:rPr lang="en-US" dirty="0"/>
            </a:br>
            <a:r>
              <a:rPr lang="en-US" dirty="0"/>
              <a:t>✅ Business relevance for dealership optimization.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C1E1E-A50E-4B65-A5C5-0F8E3B65109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77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3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3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3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5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2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6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7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3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5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9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702" r:id="rId7"/>
    <p:sldLayoutId id="2147483701" r:id="rId8"/>
    <p:sldLayoutId id="214748370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56C5C09-0043-4549-B800-2101B70D6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Gears up close">
            <a:extLst>
              <a:ext uri="{FF2B5EF4-FFF2-40B4-BE49-F238E27FC236}">
                <a16:creationId xmlns:a16="http://schemas.microsoft.com/office/drawing/2014/main" id="{0F5EB318-7246-6599-3043-A91096DD72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165" b="12565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6E0743-1DA7-6D5A-E276-52A05221B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6749204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CA" dirty="0">
                <a:solidFill>
                  <a:srgbClr val="FFFFFF"/>
                </a:solidFill>
              </a:rPr>
              <a:t>Go Auto and Transmission Types: Demo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16154-EB69-0359-D2D6-FE2FB3D42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2417" y="4851419"/>
            <a:ext cx="5040785" cy="1724029"/>
          </a:xfrm>
        </p:spPr>
        <p:txBody>
          <a:bodyPr anchor="t">
            <a:normAutofit fontScale="85000" lnSpcReduction="20000"/>
          </a:bodyPr>
          <a:lstStyle/>
          <a:p>
            <a:pPr rtl="0" fontAlgn="base">
              <a:lnSpc>
                <a:spcPct val="90000"/>
              </a:lnSpc>
            </a:pPr>
            <a:r>
              <a:rPr lang="en-CA" sz="2000" b="1" i="0" u="none" strike="noStrike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Data Dreamers: 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​</a:t>
            </a:r>
            <a:endParaRPr lang="en-US" sz="2000" b="1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rtl="0" fontAlgn="base">
              <a:lnSpc>
                <a:spcPct val="90000"/>
              </a:lnSpc>
            </a:pPr>
            <a:r>
              <a:rPr lang="en-CA" sz="2000" b="1" i="0" u="none" strike="noStrike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Michaela Goud, </a:t>
            </a:r>
            <a:r>
              <a:rPr lang="en-CA" sz="2000" b="1" i="0" u="none" strike="noStrike" dirty="0" err="1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Waryam</a:t>
            </a:r>
            <a:r>
              <a:rPr lang="en-CA" sz="2000" b="1" i="0" u="none" strike="noStrike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 Kaur, </a:t>
            </a:r>
            <a:r>
              <a:rPr lang="en-CA" sz="2000" b="1" i="0" u="none" strike="noStrike" dirty="0" err="1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Manjot</a:t>
            </a:r>
            <a:r>
              <a:rPr lang="en-CA" sz="2000" b="1" i="0" u="none" strike="noStrike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 Kaur, and Sukhvir Kaur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​</a:t>
            </a:r>
            <a:endParaRPr lang="en-US" sz="2000" b="1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rtl="0" fontAlgn="base">
              <a:lnSpc>
                <a:spcPct val="90000"/>
              </a:lnSpc>
            </a:pPr>
            <a:r>
              <a:rPr lang="en-CA" sz="2000" b="1" i="0" u="none" strike="noStrike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Norquest College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​</a:t>
            </a:r>
            <a:endParaRPr lang="en-US" sz="2000" b="1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rtl="0" fontAlgn="base">
              <a:lnSpc>
                <a:spcPct val="90000"/>
              </a:lnSpc>
            </a:pPr>
            <a:r>
              <a:rPr lang="en-CA" sz="2000" b="1" i="0" u="none" strike="noStrike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CMPT 3830</a:t>
            </a:r>
            <a:r>
              <a:rPr lang="en-US" sz="2000" b="1" i="0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​</a:t>
            </a:r>
            <a:endParaRPr lang="en-US" sz="2000" b="1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rtl="0" fontAlgn="base">
              <a:lnSpc>
                <a:spcPct val="90000"/>
              </a:lnSpc>
            </a:pPr>
            <a:r>
              <a:rPr lang="en-CA" sz="2000" b="1" i="0" u="none" strike="noStrike" dirty="0">
                <a:solidFill>
                  <a:srgbClr val="FFFFFF"/>
                </a:solidFill>
                <a:effectLst/>
                <a:latin typeface="Barlow" panose="00000500000000000000" pitchFamily="2" charset="0"/>
              </a:rPr>
              <a:t>Md Mahbub Mishu</a:t>
            </a:r>
            <a:endParaRPr lang="en-US" sz="2000" b="1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endParaRPr lang="en-CA" sz="14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69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53BF1BF0-FD7F-EE61-D467-EAF38FE4D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440" y="2572552"/>
            <a:ext cx="5648643" cy="4285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E157B7-9039-4B7F-DB65-CAEAA3371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881" y="1014667"/>
            <a:ext cx="7582557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F1C191-6B93-53DF-D2FE-539DFDEE9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Gears up close">
            <a:extLst>
              <a:ext uri="{FF2B5EF4-FFF2-40B4-BE49-F238E27FC236}">
                <a16:creationId xmlns:a16="http://schemas.microsoft.com/office/drawing/2014/main" id="{4BF83C06-99B8-F54A-B2D8-3632982147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85" r="-1" b="12523"/>
          <a:stretch/>
        </p:blipFill>
        <p:spPr>
          <a:xfrm>
            <a:off x="186887" y="-272"/>
            <a:ext cx="1218893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508F7DC-CA28-4ACE-AF79-D7E98ED1B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B20218-A500-457C-B65C-F3D198B1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C9A7-585E-3531-5FBC-A84BA0AAD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823" y="582730"/>
            <a:ext cx="8686796" cy="1279032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CA" sz="3800" dirty="0">
                <a:solidFill>
                  <a:srgbClr val="FFFFFF"/>
                </a:solidFill>
              </a:rPr>
              <a:t>Problem statement: Vehicle Transmission Identifier (Classification)</a:t>
            </a:r>
            <a:br>
              <a:rPr lang="en-CA" sz="3800" dirty="0">
                <a:solidFill>
                  <a:srgbClr val="FFFFFF"/>
                </a:solidFill>
              </a:rPr>
            </a:br>
            <a:endParaRPr lang="en-CA" sz="3800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9EE6A3-76C9-C328-C3FF-689955CC7B9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60277" y="1734162"/>
            <a:ext cx="11257380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Transmission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Automatic</a:t>
            </a:r>
            <a:r>
              <a:rPr lang="en-US" sz="2000" dirty="0"/>
              <a:t> – Self-shifting, preferred for convenience.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Manual</a:t>
            </a:r>
            <a:r>
              <a:rPr lang="en-US" sz="2000" dirty="0"/>
              <a:t> – Driver-controlled, popular in performance cars.</a:t>
            </a:r>
          </a:p>
          <a:p>
            <a:r>
              <a:rPr lang="en-US" sz="2000" b="1" dirty="0"/>
              <a:t>Challenges Faced by Go Auto</a:t>
            </a:r>
          </a:p>
          <a:p>
            <a:endParaRPr lang="en-US" sz="2000" b="1" dirty="0"/>
          </a:p>
          <a:p>
            <a:r>
              <a:rPr lang="en-US" sz="1600" dirty="0"/>
              <a:t>📌 </a:t>
            </a:r>
            <a:r>
              <a:rPr lang="en-US" sz="1600" b="1" dirty="0"/>
              <a:t>Objective:</a:t>
            </a:r>
            <a:r>
              <a:rPr lang="en-US" sz="1600" dirty="0"/>
              <a:t> Automate transmission classification to improve inventory management.</a:t>
            </a:r>
            <a:br>
              <a:rPr lang="en-US" sz="1600" dirty="0"/>
            </a:br>
            <a:r>
              <a:rPr lang="en-US" sz="1600" dirty="0"/>
              <a:t>📌 </a:t>
            </a:r>
            <a:r>
              <a:rPr lang="en-US" sz="1600" b="1" dirty="0"/>
              <a:t>Business Impact:</a:t>
            </a:r>
            <a:r>
              <a:rPr lang="en-US" sz="1600" dirty="0"/>
              <a:t> Reduces manual errors, enhances customer experience, and streamlines dealership operations.</a:t>
            </a:r>
          </a:p>
          <a:p>
            <a:endParaRPr lang="en-US" sz="2000" dirty="0"/>
          </a:p>
          <a:p>
            <a:r>
              <a:rPr lang="en-US" sz="1600" b="1" dirty="0"/>
              <a:t>Data Source</a:t>
            </a:r>
          </a:p>
          <a:p>
            <a:r>
              <a:rPr lang="en-US" sz="1600" dirty="0"/>
              <a:t>📌 </a:t>
            </a:r>
            <a:r>
              <a:rPr lang="en-US" sz="1600" b="1" dirty="0"/>
              <a:t>Collected from:</a:t>
            </a:r>
            <a:r>
              <a:rPr lang="en-US" sz="1600" dirty="0"/>
              <a:t> Go Auto’s Business Intelligence Team</a:t>
            </a:r>
            <a:br>
              <a:rPr lang="en-US" sz="1600" dirty="0"/>
            </a:br>
            <a:r>
              <a:rPr lang="en-US" sz="1600" dirty="0"/>
              <a:t>📌 </a:t>
            </a:r>
            <a:r>
              <a:rPr lang="en-US" sz="1600" b="1" dirty="0"/>
              <a:t>Dataset Includes:</a:t>
            </a:r>
            <a:r>
              <a:rPr lang="en-US" sz="1600" dirty="0"/>
              <a:t> Vehicle listings from Edmonton dealerships</a:t>
            </a:r>
          </a:p>
          <a:p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30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A1C19-D009-13CB-37BD-A7801161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49" y="657369"/>
            <a:ext cx="5394311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200" b="1" dirty="0"/>
              <a:t>Key Features for Prediction</a:t>
            </a:r>
            <a:br>
              <a:rPr lang="en-CA" sz="3100" b="1" dirty="0"/>
            </a:br>
            <a:endParaRPr lang="en-CA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1E36D-4F62-6BDF-703E-1A848EDF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94" y="2246285"/>
            <a:ext cx="5974079" cy="3767328"/>
          </a:xfr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CA" sz="1800" b="1" dirty="0"/>
              <a:t>Selected Features</a:t>
            </a:r>
          </a:p>
          <a:p>
            <a:pPr>
              <a:lnSpc>
                <a:spcPct val="100000"/>
              </a:lnSpc>
            </a:pPr>
            <a:r>
              <a:rPr lang="en-CA" sz="1800" dirty="0"/>
              <a:t>🔹 </a:t>
            </a:r>
            <a:r>
              <a:rPr lang="en-CA" sz="1800" b="1" dirty="0"/>
              <a:t>Mileage</a:t>
            </a:r>
            <a:r>
              <a:rPr lang="en-CA" sz="1800" dirty="0"/>
              <a:t> – Indicates wear &amp; potential transmission impact.</a:t>
            </a:r>
            <a:br>
              <a:rPr lang="en-CA" sz="1800" dirty="0"/>
            </a:br>
            <a:r>
              <a:rPr lang="en-CA" sz="1800" dirty="0"/>
              <a:t>🔹 </a:t>
            </a:r>
            <a:r>
              <a:rPr lang="en-CA" sz="1800" b="1" dirty="0"/>
              <a:t>Price</a:t>
            </a:r>
            <a:r>
              <a:rPr lang="en-CA" sz="1800" dirty="0"/>
              <a:t> – High-end cars often use automatic transmissions.</a:t>
            </a:r>
            <a:br>
              <a:rPr lang="en-CA" sz="1800" dirty="0"/>
            </a:br>
            <a:r>
              <a:rPr lang="en-CA" sz="1800" dirty="0"/>
              <a:t>🔹 </a:t>
            </a:r>
            <a:r>
              <a:rPr lang="en-CA" sz="1800" b="1" dirty="0"/>
              <a:t>Model Year</a:t>
            </a:r>
            <a:r>
              <a:rPr lang="en-CA" sz="1800" dirty="0"/>
              <a:t> – Newer vehicles are predominantly automatic.</a:t>
            </a:r>
            <a:br>
              <a:rPr lang="en-CA" sz="1800" dirty="0"/>
            </a:br>
            <a:r>
              <a:rPr lang="en-CA" sz="1800" dirty="0"/>
              <a:t>🔹 </a:t>
            </a:r>
            <a:r>
              <a:rPr lang="en-CA" sz="1800" b="1" dirty="0"/>
              <a:t>Make &amp; Model</a:t>
            </a:r>
            <a:r>
              <a:rPr lang="en-CA" sz="1800" dirty="0"/>
              <a:t> – Certain brands favor specific transmission types.</a:t>
            </a:r>
            <a:br>
              <a:rPr lang="en-CA" sz="1800" dirty="0"/>
            </a:br>
            <a:r>
              <a:rPr lang="en-CA" sz="1800" dirty="0"/>
              <a:t>🔹 </a:t>
            </a:r>
            <a:r>
              <a:rPr lang="en-CA" sz="1800" b="1" dirty="0"/>
              <a:t>Engine Type</a:t>
            </a:r>
            <a:r>
              <a:rPr lang="en-CA" sz="1800" dirty="0"/>
              <a:t> – Some engines are designed for specific transmissions.</a:t>
            </a:r>
            <a:br>
              <a:rPr lang="en-CA" sz="1800" dirty="0"/>
            </a:br>
            <a:r>
              <a:rPr lang="en-CA" sz="1800" dirty="0"/>
              <a:t>🔹 </a:t>
            </a:r>
            <a:r>
              <a:rPr lang="en-CA" sz="1800" b="1" dirty="0"/>
              <a:t>Drivetrain</a:t>
            </a:r>
            <a:r>
              <a:rPr lang="en-CA" sz="1800" dirty="0"/>
              <a:t> – AWD, FWD, RWD influence transmission choice.</a:t>
            </a:r>
            <a:br>
              <a:rPr lang="en-CA" sz="1800" dirty="0"/>
            </a:br>
            <a:r>
              <a:rPr lang="en-CA" sz="1800" dirty="0"/>
              <a:t>🔹 </a:t>
            </a:r>
            <a:r>
              <a:rPr lang="en-CA" sz="1800" b="1" dirty="0"/>
              <a:t>Fuel Type</a:t>
            </a:r>
            <a:r>
              <a:rPr lang="en-CA" sz="1800" dirty="0"/>
              <a:t> – Efficiency and performance affect transmission </a:t>
            </a:r>
            <a:r>
              <a:rPr lang="en-CA" sz="1800" dirty="0" err="1"/>
              <a:t>sel</a:t>
            </a:r>
            <a:r>
              <a:rPr lang="en-US" sz="1800" dirty="0" err="1"/>
              <a:t>ection</a:t>
            </a:r>
            <a:r>
              <a:rPr lang="en-US" sz="1400" dirty="0"/>
              <a:t>.</a:t>
            </a:r>
          </a:p>
          <a:p>
            <a:pPr>
              <a:lnSpc>
                <a:spcPct val="100000"/>
              </a:lnSpc>
            </a:pPr>
            <a:endParaRPr lang="en-CA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510D5-CF1D-A59F-FE8E-CA946FE9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332" r="1" b="1"/>
          <a:stretch/>
        </p:blipFill>
        <p:spPr>
          <a:xfrm>
            <a:off x="6877597" y="4393072"/>
            <a:ext cx="4459591" cy="242338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0E22D3-CB35-21F2-2451-EAD8E817D7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8399" b="-2"/>
          <a:stretch/>
        </p:blipFill>
        <p:spPr>
          <a:xfrm>
            <a:off x="6418358" y="1439633"/>
            <a:ext cx="5122753" cy="277977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1AE5DF-D402-AEA5-8D2E-6FD6477126A6}"/>
              </a:ext>
            </a:extLst>
          </p:cNvPr>
          <p:cNvSpPr txBox="1"/>
          <p:nvPr/>
        </p:nvSpPr>
        <p:spPr>
          <a:xfrm>
            <a:off x="6102173" y="38330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/>
              <a:t>Identifying Missing Data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📌 </a:t>
            </a:r>
            <a:r>
              <a:rPr lang="en-US" sz="1800" b="1" dirty="0"/>
              <a:t>Checked missing values in dataset</a:t>
            </a:r>
            <a:r>
              <a:rPr lang="en-US" sz="1800" dirty="0"/>
              <a:t> using Pandas.</a:t>
            </a:r>
          </a:p>
        </p:txBody>
      </p:sp>
    </p:spTree>
    <p:extLst>
      <p:ext uri="{BB962C8B-B14F-4D97-AF65-F5344CB8AC3E}">
        <p14:creationId xmlns:p14="http://schemas.microsoft.com/office/powerpoint/2010/main" val="907976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D013-26AB-EE5B-AA1A-9B9BA2CB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9"/>
            <a:ext cx="11289119" cy="1139150"/>
          </a:xfrm>
        </p:spPr>
        <p:txBody>
          <a:bodyPr>
            <a:normAutofit/>
          </a:bodyPr>
          <a:lstStyle/>
          <a:p>
            <a:r>
              <a:rPr lang="en-CA" dirty="0"/>
              <a:t>Handling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CA11-AC21-7EE6-1E4D-768E12EA8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2117559"/>
            <a:ext cx="11289118" cy="4555957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FEFFF-D46E-4E85-EA12-D382AC5C5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89" y="2117559"/>
            <a:ext cx="9015241" cy="1348857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E34449B-AEFF-EC23-3AD5-2BBED9E5E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20" y="4235864"/>
            <a:ext cx="3248605" cy="2125631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5F9490-44C5-4B76-B821-C257F99EC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278" y="5298679"/>
            <a:ext cx="5775157" cy="812394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079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D2ECF8-1723-DA63-E8CF-5F64FD3F0C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84848" y="532939"/>
            <a:ext cx="11166475" cy="822785"/>
          </a:xfrm>
          <a:ln>
            <a:solidFill>
              <a:schemeClr val="accent3">
                <a:lumMod val="75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en-CA" dirty="0"/>
              <a:t>Removing outliers from price column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DFC441-2B77-7191-AE77-EB14A7925E32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63" y="1509864"/>
            <a:ext cx="3768132" cy="264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2E563CD-CABC-DF0F-E547-0313F219437B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10" y="4008438"/>
            <a:ext cx="3979038" cy="264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DFC879-5139-EDAE-5611-5042910C69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819"/>
          <a:stretch/>
        </p:blipFill>
        <p:spPr>
          <a:xfrm>
            <a:off x="5377292" y="4008437"/>
            <a:ext cx="5742991" cy="264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6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Rectangle 2077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0" name="Rectangle 2079">
            <a:extLst>
              <a:ext uri="{FF2B5EF4-FFF2-40B4-BE49-F238E27FC236}">
                <a16:creationId xmlns:a16="http://schemas.microsoft.com/office/drawing/2014/main" id="{D28445F8-F032-43C9-8D0F-A5155F52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59"/>
            <a:ext cx="5538555" cy="28870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blue circle with black text&#10;&#10;AI-generated content may be incorrect.">
            <a:extLst>
              <a:ext uri="{FF2B5EF4-FFF2-40B4-BE49-F238E27FC236}">
                <a16:creationId xmlns:a16="http://schemas.microsoft.com/office/drawing/2014/main" id="{23055EB9-D49F-004F-FDAD-FBB129B3F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4219" y="3527956"/>
            <a:ext cx="4428661" cy="284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2" name="Rectangle 2081">
            <a:extLst>
              <a:ext uri="{FF2B5EF4-FFF2-40B4-BE49-F238E27FC236}">
                <a16:creationId xmlns:a16="http://schemas.microsoft.com/office/drawing/2014/main" id="{36A325B5-56A3-425A-B9A3-0CEB7CA1B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480060"/>
            <a:ext cx="5538555" cy="2887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A graph of different colored columns&#10;&#10;AI-generated content may be incorrect.">
            <a:extLst>
              <a:ext uri="{FF2B5EF4-FFF2-40B4-BE49-F238E27FC236}">
                <a16:creationId xmlns:a16="http://schemas.microsoft.com/office/drawing/2014/main" id="{EDDF67A8-E0B8-FA04-0C46-8490D8584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2580" y="3527956"/>
            <a:ext cx="5110141" cy="284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4" name="Rectangle 2083">
            <a:extLst>
              <a:ext uri="{FF2B5EF4-FFF2-40B4-BE49-F238E27FC236}">
                <a16:creationId xmlns:a16="http://schemas.microsoft.com/office/drawing/2014/main" id="{B80DE958-9D45-4CAD-BF1F-FA2ED970B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3527956"/>
            <a:ext cx="5538554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6" name="Rectangle 2085">
            <a:extLst>
              <a:ext uri="{FF2B5EF4-FFF2-40B4-BE49-F238E27FC236}">
                <a16:creationId xmlns:a16="http://schemas.microsoft.com/office/drawing/2014/main" id="{BB93B4BF-AD35-4E52-8131-161C5FB9C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6432" y="3527956"/>
            <a:ext cx="5538555" cy="2849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81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code with numbers and symbols&#10;&#10;AI-generated content may be incorrect.">
            <a:extLst>
              <a:ext uri="{FF2B5EF4-FFF2-40B4-BE49-F238E27FC236}">
                <a16:creationId xmlns:a16="http://schemas.microsoft.com/office/drawing/2014/main" id="{4AD604BF-9F75-5221-97F2-A603175E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8" y="4397579"/>
            <a:ext cx="5426764" cy="1383824"/>
          </a:xfrm>
          <a:prstGeom prst="rect">
            <a:avLst/>
          </a:prstGeom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 graph of a number of blue and black bars&#10;&#10;AI-generated content may be incorrect.">
            <a:extLst>
              <a:ext uri="{FF2B5EF4-FFF2-40B4-BE49-F238E27FC236}">
                <a16:creationId xmlns:a16="http://schemas.microsoft.com/office/drawing/2014/main" id="{FA96BDB3-7615-7A96-9EDF-C2E0BD1F6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3514" y="-25651"/>
            <a:ext cx="4866691" cy="333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A653ED13-0B77-BF34-D952-4285606DF7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58" y="1448835"/>
            <a:ext cx="5426764" cy="881849"/>
          </a:xfrm>
          <a:prstGeom prst="rect">
            <a:avLst/>
          </a:prstGeom>
        </p:spPr>
      </p:pic>
      <p:pic>
        <p:nvPicPr>
          <p:cNvPr id="3076" name="Picture 4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215ECF5A-C499-BE6D-EB29-73EAB9FA8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358" y="3631096"/>
            <a:ext cx="5458884" cy="308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31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D4ECC7A4-D656-A689-99AB-A29DB299C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" y="1370489"/>
            <a:ext cx="5424170" cy="498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07417371-CE21-D40E-FA26-2C2FBC7E5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48" y="1370489"/>
            <a:ext cx="5605848" cy="46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33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3819A9F-C57D-70C5-425C-3DBE5A753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" y="614363"/>
            <a:ext cx="5120640" cy="417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4C286DFB-5B69-EB43-0CE3-686277A87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14363"/>
            <a:ext cx="4829175" cy="393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C01A96-2BBF-2206-7211-367F2A8FA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04" y="4785360"/>
            <a:ext cx="4861976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EBA35-2EE2-FB3C-99D1-2D3293076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744" y="4220411"/>
            <a:ext cx="5120641" cy="256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3477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RightStep">
      <a:dk1>
        <a:srgbClr val="000000"/>
      </a:dk1>
      <a:lt1>
        <a:srgbClr val="FFFFFF"/>
      </a:lt1>
      <a:dk2>
        <a:srgbClr val="412F24"/>
      </a:dk2>
      <a:lt2>
        <a:srgbClr val="E3E8E2"/>
      </a:lt2>
      <a:accent1>
        <a:srgbClr val="B14DC3"/>
      </a:accent1>
      <a:accent2>
        <a:srgbClr val="B13B92"/>
      </a:accent2>
      <a:accent3>
        <a:srgbClr val="C34D73"/>
      </a:accent3>
      <a:accent4>
        <a:srgbClr val="B1463B"/>
      </a:accent4>
      <a:accent5>
        <a:srgbClr val="C3894D"/>
      </a:accent5>
      <a:accent6>
        <a:srgbClr val="AEA63A"/>
      </a:accent6>
      <a:hlink>
        <a:srgbClr val="3C8AB4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626</TotalTime>
  <Words>256</Words>
  <Application>Microsoft Office PowerPoint</Application>
  <PresentationFormat>Widescreen</PresentationFormat>
  <Paragraphs>28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Barlow</vt:lpstr>
      <vt:lpstr>Bierstadt</vt:lpstr>
      <vt:lpstr>Segoe UI</vt:lpstr>
      <vt:lpstr>GestaltVTI</vt:lpstr>
      <vt:lpstr>Go Auto and Transmission Types: Demo 1 </vt:lpstr>
      <vt:lpstr>Problem statement: Vehicle Transmission Identifier (Classification) </vt:lpstr>
      <vt:lpstr>Key Features for Prediction </vt:lpstr>
      <vt:lpstr>Handling Missing Values</vt:lpstr>
      <vt:lpstr>Removing outliers from price column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sukhvir kaur</dc:creator>
  <cp:lastModifiedBy>sukhvir kaur</cp:lastModifiedBy>
  <cp:revision>1</cp:revision>
  <dcterms:created xsi:type="dcterms:W3CDTF">2025-02-12T20:19:31Z</dcterms:created>
  <dcterms:modified xsi:type="dcterms:W3CDTF">2025-02-13T06:47:18Z</dcterms:modified>
</cp:coreProperties>
</file>