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imes New Roman Bold" charset="1" panose="02030802070405020303"/>
      <p:regular r:id="rId17"/>
    </p:embeddedFont>
    <p:embeddedFont>
      <p:font typeface="Times New Roman" charset="1" panose="02030502070405020303"/>
      <p:regular r:id="rId18"/>
    </p:embeddedFont>
    <p:embeddedFont>
      <p:font typeface="Almarai Bold" charset="1" panose="00000000000000000000"/>
      <p:regular r:id="rId19"/>
    </p:embeddedFont>
    <p:embeddedFont>
      <p:font typeface="Arial Bold" charset="1" panose="020B0802020202020204"/>
      <p:regular r:id="rId20"/>
    </p:embeddedFont>
    <p:embeddedFont>
      <p:font typeface="DM Sans" charset="1" panose="00000000000000000000"/>
      <p:regular r:id="rId21"/>
    </p:embeddedFont>
    <p:embeddedFont>
      <p:font typeface="Calistoga" charset="1" panose="00000500000000000000"/>
      <p:regular r:id="rId22"/>
    </p:embeddedFont>
    <p:embeddedFont>
      <p:font typeface="Arimo Bold" charset="1" panose="020B0704020202020204"/>
      <p:regular r:id="rId23"/>
    </p:embeddedFont>
    <p:embeddedFont>
      <p:font typeface="Arial" charset="1" panose="020B0502020202020204"/>
      <p:regular r:id="rId24"/>
    </p:embeddedFont>
    <p:embeddedFont>
      <p:font typeface="DM Sans Bold" charset="1" panose="00000000000000000000"/>
      <p:regular r:id="rId25"/>
    </p:embeddedFont>
    <p:embeddedFont>
      <p:font typeface="Almarai" charset="1" panose="00000000000000000000"/>
      <p:regular r:id="rId26"/>
    </p:embeddedFont>
    <p:embeddedFont>
      <p:font typeface="Calibri (MS) Bold" charset="1" panose="020F070203040403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3.pn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31E40"/>
        </a:solidFill>
      </p:bgPr>
    </p:bg>
    <p:spTree>
      <p:nvGrpSpPr>
        <p:cNvPr id="1" name=""/>
        <p:cNvGrpSpPr/>
        <p:nvPr/>
      </p:nvGrpSpPr>
      <p:grpSpPr>
        <a:xfrm>
          <a:off x="0" y="0"/>
          <a:ext cx="0" cy="0"/>
          <a:chOff x="0" y="0"/>
          <a:chExt cx="0" cy="0"/>
        </a:xfrm>
      </p:grpSpPr>
      <p:sp>
        <p:nvSpPr>
          <p:cNvPr name="Freeform 2" id="2"/>
          <p:cNvSpPr/>
          <p:nvPr/>
        </p:nvSpPr>
        <p:spPr>
          <a:xfrm flipH="false" flipV="false" rot="0">
            <a:off x="14565940" y="-491592"/>
            <a:ext cx="8754599" cy="8754599"/>
          </a:xfrm>
          <a:custGeom>
            <a:avLst/>
            <a:gdLst/>
            <a:ahLst/>
            <a:cxnLst/>
            <a:rect r="r" b="b" t="t" l="l"/>
            <a:pathLst>
              <a:path h="8754599" w="8754599">
                <a:moveTo>
                  <a:pt x="0" y="0"/>
                </a:moveTo>
                <a:lnTo>
                  <a:pt x="8754599" y="0"/>
                </a:lnTo>
                <a:lnTo>
                  <a:pt x="8754599" y="8754599"/>
                </a:lnTo>
                <a:lnTo>
                  <a:pt x="0" y="87545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10800000">
            <a:off x="12496800" y="4629316"/>
            <a:ext cx="5246522" cy="7495031"/>
            <a:chOff x="0" y="0"/>
            <a:chExt cx="6995363" cy="9993375"/>
          </a:xfrm>
        </p:grpSpPr>
        <p:sp>
          <p:nvSpPr>
            <p:cNvPr name="Freeform 4" id="4"/>
            <p:cNvSpPr/>
            <p:nvPr/>
          </p:nvSpPr>
          <p:spPr>
            <a:xfrm flipH="false" flipV="false" rot="0">
              <a:off x="0" y="0"/>
              <a:ext cx="6995414" cy="9993376"/>
            </a:xfrm>
            <a:custGeom>
              <a:avLst/>
              <a:gdLst/>
              <a:ahLst/>
              <a:cxnLst/>
              <a:rect r="r" b="b" t="t" l="l"/>
              <a:pathLst>
                <a:path h="9993376" w="6995414">
                  <a:moveTo>
                    <a:pt x="3497707" y="9993376"/>
                  </a:moveTo>
                  <a:cubicBezTo>
                    <a:pt x="1566926" y="9993376"/>
                    <a:pt x="0" y="8426450"/>
                    <a:pt x="0" y="6495669"/>
                  </a:cubicBezTo>
                  <a:lnTo>
                    <a:pt x="0" y="3497707"/>
                  </a:lnTo>
                  <a:cubicBezTo>
                    <a:pt x="0" y="1566926"/>
                    <a:pt x="1566926" y="0"/>
                    <a:pt x="3497707" y="0"/>
                  </a:cubicBezTo>
                  <a:cubicBezTo>
                    <a:pt x="5428488" y="0"/>
                    <a:pt x="6995414" y="1566926"/>
                    <a:pt x="6995414" y="3497707"/>
                  </a:cubicBezTo>
                  <a:lnTo>
                    <a:pt x="6995414" y="6495669"/>
                  </a:lnTo>
                  <a:cubicBezTo>
                    <a:pt x="6995414" y="8426450"/>
                    <a:pt x="5428488" y="9993376"/>
                    <a:pt x="3497707" y="9993376"/>
                  </a:cubicBezTo>
                  <a:close/>
                </a:path>
              </a:pathLst>
            </a:custGeom>
            <a:blipFill>
              <a:blip r:embed="rId4"/>
              <a:stretch>
                <a:fillRect l="-202099" t="0" r="-202098" b="0"/>
              </a:stretch>
            </a:blipFill>
          </p:spPr>
        </p:sp>
      </p:grpSp>
      <p:grpSp>
        <p:nvGrpSpPr>
          <p:cNvPr name="Group 5" id="5"/>
          <p:cNvGrpSpPr/>
          <p:nvPr/>
        </p:nvGrpSpPr>
        <p:grpSpPr>
          <a:xfrm rot="-10800000">
            <a:off x="533400" y="6852084"/>
            <a:ext cx="2564685" cy="3663835"/>
            <a:chOff x="0" y="0"/>
            <a:chExt cx="3419580" cy="4885113"/>
          </a:xfrm>
        </p:grpSpPr>
        <p:sp>
          <p:nvSpPr>
            <p:cNvPr name="Freeform 6" id="6"/>
            <p:cNvSpPr/>
            <p:nvPr/>
          </p:nvSpPr>
          <p:spPr>
            <a:xfrm flipH="false" flipV="false" rot="0">
              <a:off x="0" y="0"/>
              <a:ext cx="3419602" cy="4885182"/>
            </a:xfrm>
            <a:custGeom>
              <a:avLst/>
              <a:gdLst/>
              <a:ahLst/>
              <a:cxnLst/>
              <a:rect r="r" b="b" t="t" l="l"/>
              <a:pathLst>
                <a:path h="4885182" w="3419602">
                  <a:moveTo>
                    <a:pt x="1709801" y="4885055"/>
                  </a:moveTo>
                  <a:cubicBezTo>
                    <a:pt x="765937" y="4885055"/>
                    <a:pt x="0" y="4119118"/>
                    <a:pt x="0" y="3175381"/>
                  </a:cubicBezTo>
                  <a:lnTo>
                    <a:pt x="0" y="1709801"/>
                  </a:lnTo>
                  <a:cubicBezTo>
                    <a:pt x="0" y="765937"/>
                    <a:pt x="765937" y="0"/>
                    <a:pt x="1709801" y="0"/>
                  </a:cubicBezTo>
                  <a:cubicBezTo>
                    <a:pt x="2653665" y="0"/>
                    <a:pt x="3419602" y="765937"/>
                    <a:pt x="3419602" y="1709801"/>
                  </a:cubicBezTo>
                  <a:lnTo>
                    <a:pt x="3419602" y="3175381"/>
                  </a:lnTo>
                  <a:cubicBezTo>
                    <a:pt x="3419602" y="4119245"/>
                    <a:pt x="2653665" y="4885182"/>
                    <a:pt x="1709801" y="4885182"/>
                  </a:cubicBezTo>
                  <a:close/>
                </a:path>
              </a:pathLst>
            </a:custGeom>
            <a:blipFill>
              <a:blip r:embed="rId4"/>
              <a:stretch>
                <a:fillRect l="-202099" t="0" r="-202098" b="1"/>
              </a:stretch>
            </a:blipFill>
          </p:spPr>
        </p:sp>
      </p:grpSp>
      <p:grpSp>
        <p:nvGrpSpPr>
          <p:cNvPr name="Group 7" id="7"/>
          <p:cNvGrpSpPr/>
          <p:nvPr/>
        </p:nvGrpSpPr>
        <p:grpSpPr>
          <a:xfrm rot="0">
            <a:off x="15763958" y="-781916"/>
            <a:ext cx="1683983" cy="2405689"/>
            <a:chOff x="0" y="0"/>
            <a:chExt cx="2245311" cy="3207585"/>
          </a:xfrm>
        </p:grpSpPr>
        <p:sp>
          <p:nvSpPr>
            <p:cNvPr name="Freeform 8" id="8"/>
            <p:cNvSpPr/>
            <p:nvPr/>
          </p:nvSpPr>
          <p:spPr>
            <a:xfrm flipH="false" flipV="false" rot="0">
              <a:off x="0" y="0"/>
              <a:ext cx="2245360" cy="3207639"/>
            </a:xfrm>
            <a:custGeom>
              <a:avLst/>
              <a:gdLst/>
              <a:ahLst/>
              <a:cxnLst/>
              <a:rect r="r" b="b" t="t" l="l"/>
              <a:pathLst>
                <a:path h="3207639" w="2245360">
                  <a:moveTo>
                    <a:pt x="1122680" y="3207639"/>
                  </a:moveTo>
                  <a:cubicBezTo>
                    <a:pt x="502920" y="3207639"/>
                    <a:pt x="0" y="2704719"/>
                    <a:pt x="0" y="2084959"/>
                  </a:cubicBezTo>
                  <a:lnTo>
                    <a:pt x="0" y="1122680"/>
                  </a:lnTo>
                  <a:cubicBezTo>
                    <a:pt x="0" y="502920"/>
                    <a:pt x="502920" y="0"/>
                    <a:pt x="1122680" y="0"/>
                  </a:cubicBezTo>
                  <a:cubicBezTo>
                    <a:pt x="1742440" y="0"/>
                    <a:pt x="2245360" y="502920"/>
                    <a:pt x="2245360" y="1122680"/>
                  </a:cubicBezTo>
                  <a:lnTo>
                    <a:pt x="2245360" y="2084959"/>
                  </a:lnTo>
                  <a:cubicBezTo>
                    <a:pt x="2245360" y="2704719"/>
                    <a:pt x="1742440" y="3207639"/>
                    <a:pt x="1122680" y="3207639"/>
                  </a:cubicBezTo>
                  <a:close/>
                </a:path>
              </a:pathLst>
            </a:custGeom>
            <a:blipFill>
              <a:blip r:embed="rId4"/>
              <a:stretch>
                <a:fillRect l="-202096" t="0" r="-202094" b="1"/>
              </a:stretch>
            </a:blipFill>
          </p:spPr>
        </p:sp>
      </p:grpSp>
      <p:grpSp>
        <p:nvGrpSpPr>
          <p:cNvPr name="Group 9" id="9"/>
          <p:cNvGrpSpPr/>
          <p:nvPr/>
        </p:nvGrpSpPr>
        <p:grpSpPr>
          <a:xfrm rot="0">
            <a:off x="8077200" y="-4514091"/>
            <a:ext cx="6752859" cy="9646942"/>
            <a:chOff x="0" y="0"/>
            <a:chExt cx="9003812" cy="12862589"/>
          </a:xfrm>
        </p:grpSpPr>
        <p:sp>
          <p:nvSpPr>
            <p:cNvPr name="Freeform 10" id="10"/>
            <p:cNvSpPr/>
            <p:nvPr/>
          </p:nvSpPr>
          <p:spPr>
            <a:xfrm flipH="false" flipV="false" rot="0">
              <a:off x="0" y="0"/>
              <a:ext cx="9003792" cy="12862561"/>
            </a:xfrm>
            <a:custGeom>
              <a:avLst/>
              <a:gdLst/>
              <a:ahLst/>
              <a:cxnLst/>
              <a:rect r="r" b="b" t="t" l="l"/>
              <a:pathLst>
                <a:path h="12862561" w="9003792">
                  <a:moveTo>
                    <a:pt x="4501896" y="12862560"/>
                  </a:moveTo>
                  <a:cubicBezTo>
                    <a:pt x="2016887" y="12862560"/>
                    <a:pt x="0" y="10845673"/>
                    <a:pt x="0" y="8360664"/>
                  </a:cubicBezTo>
                  <a:lnTo>
                    <a:pt x="0" y="4501896"/>
                  </a:lnTo>
                  <a:cubicBezTo>
                    <a:pt x="0" y="2016887"/>
                    <a:pt x="2016887" y="0"/>
                    <a:pt x="4501896" y="0"/>
                  </a:cubicBezTo>
                  <a:cubicBezTo>
                    <a:pt x="6986905" y="0"/>
                    <a:pt x="9003792" y="2016887"/>
                    <a:pt x="9003792" y="4501896"/>
                  </a:cubicBezTo>
                  <a:lnTo>
                    <a:pt x="9003792" y="8360664"/>
                  </a:lnTo>
                  <a:cubicBezTo>
                    <a:pt x="9003792" y="10845673"/>
                    <a:pt x="6986905" y="12862561"/>
                    <a:pt x="4501896" y="12862561"/>
                  </a:cubicBezTo>
                  <a:close/>
                </a:path>
              </a:pathLst>
            </a:custGeom>
            <a:blipFill>
              <a:blip r:embed="rId4"/>
              <a:stretch>
                <a:fillRect l="-202101" t="0" r="-202101" b="0"/>
              </a:stretch>
            </a:blipFill>
          </p:spPr>
        </p:sp>
      </p:grpSp>
      <p:grpSp>
        <p:nvGrpSpPr>
          <p:cNvPr name="Group 11" id="11"/>
          <p:cNvGrpSpPr/>
          <p:nvPr/>
        </p:nvGrpSpPr>
        <p:grpSpPr>
          <a:xfrm rot="5400000">
            <a:off x="16605949" y="3464712"/>
            <a:ext cx="841991" cy="841991"/>
            <a:chOff x="0" y="0"/>
            <a:chExt cx="1122655" cy="1122655"/>
          </a:xfrm>
        </p:grpSpPr>
        <p:sp>
          <p:nvSpPr>
            <p:cNvPr name="Freeform 12" id="12"/>
            <p:cNvSpPr/>
            <p:nvPr/>
          </p:nvSpPr>
          <p:spPr>
            <a:xfrm flipH="false" flipV="false" rot="0">
              <a:off x="0" y="0"/>
              <a:ext cx="1122680" cy="1122680"/>
            </a:xfrm>
            <a:custGeom>
              <a:avLst/>
              <a:gdLst/>
              <a:ahLst/>
              <a:cxnLst/>
              <a:rect r="r" b="b" t="t" l="l"/>
              <a:pathLst>
                <a:path h="1122680" w="1122680">
                  <a:moveTo>
                    <a:pt x="561340" y="0"/>
                  </a:moveTo>
                  <a:cubicBezTo>
                    <a:pt x="251333" y="0"/>
                    <a:pt x="0" y="251333"/>
                    <a:pt x="0" y="561340"/>
                  </a:cubicBezTo>
                  <a:cubicBezTo>
                    <a:pt x="0" y="871347"/>
                    <a:pt x="251333" y="1122680"/>
                    <a:pt x="561340" y="1122680"/>
                  </a:cubicBezTo>
                  <a:cubicBezTo>
                    <a:pt x="871347" y="1122680"/>
                    <a:pt x="1122680" y="871347"/>
                    <a:pt x="1122680" y="561340"/>
                  </a:cubicBezTo>
                  <a:cubicBezTo>
                    <a:pt x="1122680" y="251333"/>
                    <a:pt x="871347" y="0"/>
                    <a:pt x="561340" y="0"/>
                  </a:cubicBezTo>
                  <a:close/>
                </a:path>
              </a:pathLst>
            </a:custGeom>
            <a:blipFill>
              <a:blip r:embed="rId4"/>
              <a:stretch>
                <a:fillRect l="-126467" t="0" r="-126465" b="2"/>
              </a:stretch>
            </a:blipFill>
          </p:spPr>
        </p:sp>
      </p:grpSp>
      <p:sp>
        <p:nvSpPr>
          <p:cNvPr name="Freeform 13" id="13"/>
          <p:cNvSpPr/>
          <p:nvPr/>
        </p:nvSpPr>
        <p:spPr>
          <a:xfrm flipH="false" flipV="false" rot="0">
            <a:off x="-5976625" y="4306703"/>
            <a:ext cx="8754599" cy="8754599"/>
          </a:xfrm>
          <a:custGeom>
            <a:avLst/>
            <a:gdLst/>
            <a:ahLst/>
            <a:cxnLst/>
            <a:rect r="r" b="b" t="t" l="l"/>
            <a:pathLst>
              <a:path h="8754599" w="8754599">
                <a:moveTo>
                  <a:pt x="0" y="0"/>
                </a:moveTo>
                <a:lnTo>
                  <a:pt x="8754599" y="0"/>
                </a:lnTo>
                <a:lnTo>
                  <a:pt x="8754599" y="8754599"/>
                </a:lnTo>
                <a:lnTo>
                  <a:pt x="0" y="87545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4" id="14"/>
          <p:cNvGrpSpPr/>
          <p:nvPr/>
        </p:nvGrpSpPr>
        <p:grpSpPr>
          <a:xfrm rot="0">
            <a:off x="3524673" y="7277100"/>
            <a:ext cx="8972127" cy="2463711"/>
            <a:chOff x="0" y="0"/>
            <a:chExt cx="11962837" cy="3284947"/>
          </a:xfrm>
        </p:grpSpPr>
        <p:sp>
          <p:nvSpPr>
            <p:cNvPr name="Freeform 15" id="15"/>
            <p:cNvSpPr/>
            <p:nvPr/>
          </p:nvSpPr>
          <p:spPr>
            <a:xfrm flipH="false" flipV="false" rot="0">
              <a:off x="0" y="0"/>
              <a:ext cx="11962836" cy="3284948"/>
            </a:xfrm>
            <a:custGeom>
              <a:avLst/>
              <a:gdLst/>
              <a:ahLst/>
              <a:cxnLst/>
              <a:rect r="r" b="b" t="t" l="l"/>
              <a:pathLst>
                <a:path h="3284948" w="11962836">
                  <a:moveTo>
                    <a:pt x="0" y="0"/>
                  </a:moveTo>
                  <a:lnTo>
                    <a:pt x="11962836" y="0"/>
                  </a:lnTo>
                  <a:lnTo>
                    <a:pt x="11962836" y="3284948"/>
                  </a:lnTo>
                  <a:lnTo>
                    <a:pt x="0" y="3284948"/>
                  </a:lnTo>
                  <a:close/>
                </a:path>
              </a:pathLst>
            </a:custGeom>
            <a:solidFill>
              <a:srgbClr val="000000">
                <a:alpha val="0"/>
              </a:srgbClr>
            </a:solidFill>
          </p:spPr>
        </p:sp>
        <p:sp>
          <p:nvSpPr>
            <p:cNvPr name="TextBox 16" id="16"/>
            <p:cNvSpPr txBox="true"/>
            <p:nvPr/>
          </p:nvSpPr>
          <p:spPr>
            <a:xfrm>
              <a:off x="0" y="-133350"/>
              <a:ext cx="11962837" cy="3418297"/>
            </a:xfrm>
            <a:prstGeom prst="rect">
              <a:avLst/>
            </a:prstGeom>
          </p:spPr>
          <p:txBody>
            <a:bodyPr anchor="t" rtlCol="false" tIns="0" lIns="0" bIns="0" rIns="0"/>
            <a:lstStyle/>
            <a:p>
              <a:pPr algn="ctr">
                <a:lnSpc>
                  <a:spcPts val="4891"/>
                </a:lnSpc>
              </a:pPr>
              <a:r>
                <a:rPr lang="en-US" sz="3499" b="true">
                  <a:solidFill>
                    <a:srgbClr val="F2F2F2"/>
                  </a:solidFill>
                  <a:latin typeface="Times New Roman Bold"/>
                  <a:ea typeface="Times New Roman Bold"/>
                  <a:cs typeface="Times New Roman Bold"/>
                  <a:sym typeface="Times New Roman Bold"/>
                </a:rPr>
                <a:t>Presented by </a:t>
              </a:r>
              <a:r>
                <a:rPr lang="en-US" sz="3499">
                  <a:solidFill>
                    <a:srgbClr val="F2F2F2"/>
                  </a:solidFill>
                  <a:latin typeface="Times New Roman"/>
                  <a:ea typeface="Times New Roman"/>
                  <a:cs typeface="Times New Roman"/>
                  <a:sym typeface="Times New Roman"/>
                </a:rPr>
                <a:t>: Jasmin Kaur Gahlot (2203470)</a:t>
              </a:r>
            </a:p>
            <a:p>
              <a:pPr algn="ctr">
                <a:lnSpc>
                  <a:spcPts val="4891"/>
                </a:lnSpc>
              </a:pPr>
              <a:r>
                <a:rPr lang="en-US" sz="3499">
                  <a:solidFill>
                    <a:srgbClr val="F2F2F2"/>
                  </a:solidFill>
                  <a:latin typeface="Times New Roman"/>
                  <a:ea typeface="Times New Roman"/>
                  <a:cs typeface="Times New Roman"/>
                  <a:sym typeface="Times New Roman"/>
                </a:rPr>
                <a:t>          Jasvir Kaur (2203474)</a:t>
              </a:r>
            </a:p>
            <a:p>
              <a:pPr algn="ctr">
                <a:lnSpc>
                  <a:spcPts val="4891"/>
                </a:lnSpc>
              </a:pPr>
              <a:r>
                <a:rPr lang="en-US" sz="3499">
                  <a:solidFill>
                    <a:srgbClr val="F2F2F2"/>
                  </a:solidFill>
                  <a:latin typeface="Times New Roman"/>
                  <a:ea typeface="Times New Roman"/>
                  <a:cs typeface="Times New Roman"/>
                  <a:sym typeface="Times New Roman"/>
                </a:rPr>
                <a:t>            Manjot Kaur (2203497)</a:t>
              </a:r>
            </a:p>
            <a:p>
              <a:pPr algn="l">
                <a:lnSpc>
                  <a:spcPts val="3805"/>
                </a:lnSpc>
              </a:pPr>
            </a:p>
          </p:txBody>
        </p:sp>
      </p:grpSp>
      <p:grpSp>
        <p:nvGrpSpPr>
          <p:cNvPr name="Group 17" id="17"/>
          <p:cNvGrpSpPr/>
          <p:nvPr/>
        </p:nvGrpSpPr>
        <p:grpSpPr>
          <a:xfrm rot="0">
            <a:off x="1573748" y="2247900"/>
            <a:ext cx="11608852" cy="1474763"/>
            <a:chOff x="0" y="0"/>
            <a:chExt cx="15478469" cy="1966351"/>
          </a:xfrm>
        </p:grpSpPr>
        <p:sp>
          <p:nvSpPr>
            <p:cNvPr name="Freeform 18" id="18"/>
            <p:cNvSpPr/>
            <p:nvPr/>
          </p:nvSpPr>
          <p:spPr>
            <a:xfrm flipH="false" flipV="false" rot="0">
              <a:off x="0" y="0"/>
              <a:ext cx="15478469" cy="1966351"/>
            </a:xfrm>
            <a:custGeom>
              <a:avLst/>
              <a:gdLst/>
              <a:ahLst/>
              <a:cxnLst/>
              <a:rect r="r" b="b" t="t" l="l"/>
              <a:pathLst>
                <a:path h="1966351" w="15478469">
                  <a:moveTo>
                    <a:pt x="0" y="0"/>
                  </a:moveTo>
                  <a:lnTo>
                    <a:pt x="15478469" y="0"/>
                  </a:lnTo>
                  <a:lnTo>
                    <a:pt x="15478469" y="1966351"/>
                  </a:lnTo>
                  <a:lnTo>
                    <a:pt x="0" y="1966351"/>
                  </a:lnTo>
                  <a:close/>
                </a:path>
              </a:pathLst>
            </a:custGeom>
            <a:solidFill>
              <a:srgbClr val="000000">
                <a:alpha val="0"/>
              </a:srgbClr>
            </a:solidFill>
          </p:spPr>
        </p:sp>
        <p:sp>
          <p:nvSpPr>
            <p:cNvPr name="TextBox 19" id="19"/>
            <p:cNvSpPr txBox="true"/>
            <p:nvPr/>
          </p:nvSpPr>
          <p:spPr>
            <a:xfrm>
              <a:off x="0" y="0"/>
              <a:ext cx="15478469" cy="1966351"/>
            </a:xfrm>
            <a:prstGeom prst="rect">
              <a:avLst/>
            </a:prstGeom>
          </p:spPr>
          <p:txBody>
            <a:bodyPr anchor="t" rtlCol="false" tIns="0" lIns="0" bIns="0" rIns="0"/>
            <a:lstStyle/>
            <a:p>
              <a:pPr algn="l">
                <a:lnSpc>
                  <a:spcPts val="11466"/>
                </a:lnSpc>
              </a:pPr>
              <a:r>
                <a:rPr lang="en-US" sz="9555" b="true">
                  <a:solidFill>
                    <a:srgbClr val="FFFFFF"/>
                  </a:solidFill>
                  <a:latin typeface="Almarai Bold"/>
                  <a:ea typeface="Almarai Bold"/>
                  <a:cs typeface="Almarai Bold"/>
                  <a:sym typeface="Almarai Bold"/>
                </a:rPr>
                <a:t>PUNJAB VERSE</a:t>
              </a:r>
            </a:p>
          </p:txBody>
        </p:sp>
      </p:grpSp>
      <p:grpSp>
        <p:nvGrpSpPr>
          <p:cNvPr name="Group 20" id="20"/>
          <p:cNvGrpSpPr/>
          <p:nvPr/>
        </p:nvGrpSpPr>
        <p:grpSpPr>
          <a:xfrm rot="0">
            <a:off x="1573747" y="3722663"/>
            <a:ext cx="7570251" cy="1474763"/>
            <a:chOff x="0" y="0"/>
            <a:chExt cx="10093668" cy="1966351"/>
          </a:xfrm>
        </p:grpSpPr>
        <p:sp>
          <p:nvSpPr>
            <p:cNvPr name="Freeform 21" id="21"/>
            <p:cNvSpPr/>
            <p:nvPr/>
          </p:nvSpPr>
          <p:spPr>
            <a:xfrm flipH="false" flipV="false" rot="0">
              <a:off x="0" y="0"/>
              <a:ext cx="10093668" cy="1966351"/>
            </a:xfrm>
            <a:custGeom>
              <a:avLst/>
              <a:gdLst/>
              <a:ahLst/>
              <a:cxnLst/>
              <a:rect r="r" b="b" t="t" l="l"/>
              <a:pathLst>
                <a:path h="1966351" w="10093668">
                  <a:moveTo>
                    <a:pt x="0" y="0"/>
                  </a:moveTo>
                  <a:lnTo>
                    <a:pt x="10093668" y="0"/>
                  </a:lnTo>
                  <a:lnTo>
                    <a:pt x="10093668" y="1966351"/>
                  </a:lnTo>
                  <a:lnTo>
                    <a:pt x="0" y="1966351"/>
                  </a:lnTo>
                  <a:close/>
                </a:path>
              </a:pathLst>
            </a:custGeom>
            <a:solidFill>
              <a:srgbClr val="000000">
                <a:alpha val="0"/>
              </a:srgbClr>
            </a:solidFill>
          </p:spPr>
        </p:sp>
        <p:sp>
          <p:nvSpPr>
            <p:cNvPr name="TextBox 22" id="22"/>
            <p:cNvSpPr txBox="true"/>
            <p:nvPr/>
          </p:nvSpPr>
          <p:spPr>
            <a:xfrm>
              <a:off x="0" y="-180975"/>
              <a:ext cx="10093668" cy="2147326"/>
            </a:xfrm>
            <a:prstGeom prst="rect">
              <a:avLst/>
            </a:prstGeom>
          </p:spPr>
          <p:txBody>
            <a:bodyPr anchor="t" rtlCol="false" tIns="0" lIns="0" bIns="0" rIns="0"/>
            <a:lstStyle/>
            <a:p>
              <a:pPr algn="l">
                <a:lnSpc>
                  <a:spcPts val="11466"/>
                </a:lnSpc>
              </a:pPr>
              <a:r>
                <a:rPr lang="en-US" sz="9600" b="true">
                  <a:solidFill>
                    <a:srgbClr val="31859C"/>
                  </a:solidFill>
                  <a:latin typeface="Arial Bold"/>
                  <a:ea typeface="Arial Bold"/>
                  <a:cs typeface="Arial Bold"/>
                  <a:sym typeface="Arial Bold"/>
                </a:rPr>
                <a:t>Group 35</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867503" y="4855442"/>
            <a:ext cx="1212197" cy="1212197"/>
          </a:xfrm>
          <a:custGeom>
            <a:avLst/>
            <a:gdLst/>
            <a:ahLst/>
            <a:cxnLst/>
            <a:rect r="r" b="b" t="t" l="l"/>
            <a:pathLst>
              <a:path h="1212197" w="1212197">
                <a:moveTo>
                  <a:pt x="0" y="0"/>
                </a:moveTo>
                <a:lnTo>
                  <a:pt x="1212197" y="0"/>
                </a:lnTo>
                <a:lnTo>
                  <a:pt x="1212197" y="1212197"/>
                </a:lnTo>
                <a:lnTo>
                  <a:pt x="0" y="12121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063699" y="4644119"/>
            <a:ext cx="1258012" cy="1278940"/>
          </a:xfrm>
          <a:custGeom>
            <a:avLst/>
            <a:gdLst/>
            <a:ahLst/>
            <a:cxnLst/>
            <a:rect r="r" b="b" t="t" l="l"/>
            <a:pathLst>
              <a:path h="1278940" w="1258012">
                <a:moveTo>
                  <a:pt x="0" y="0"/>
                </a:moveTo>
                <a:lnTo>
                  <a:pt x="1258012" y="0"/>
                </a:lnTo>
                <a:lnTo>
                  <a:pt x="1258012" y="1278940"/>
                </a:lnTo>
                <a:lnTo>
                  <a:pt x="0" y="1278940"/>
                </a:lnTo>
                <a:lnTo>
                  <a:pt x="0" y="0"/>
                </a:lnTo>
                <a:close/>
              </a:path>
            </a:pathLst>
          </a:custGeom>
          <a:blipFill>
            <a:blip r:embed="rId4">
              <a:extLst>
                <a:ext uri="{96DAC541-7B7A-43D3-8B79-37D633B846F1}">
                  <asvg:svgBlip xmlns:asvg="http://schemas.microsoft.com/office/drawing/2016/SVG/main" r:embed="rId5"/>
                </a:ext>
              </a:extLst>
            </a:blip>
            <a:stretch>
              <a:fillRect l="0" t="-660" r="0" b="-660"/>
            </a:stretch>
          </a:blipFill>
        </p:spPr>
      </p:sp>
      <p:grpSp>
        <p:nvGrpSpPr>
          <p:cNvPr name="Group 4" id="4"/>
          <p:cNvGrpSpPr/>
          <p:nvPr/>
        </p:nvGrpSpPr>
        <p:grpSpPr>
          <a:xfrm rot="0">
            <a:off x="17259300" y="2066886"/>
            <a:ext cx="5754080" cy="8220114"/>
            <a:chOff x="0" y="0"/>
            <a:chExt cx="7672107" cy="10960152"/>
          </a:xfrm>
        </p:grpSpPr>
        <p:sp>
          <p:nvSpPr>
            <p:cNvPr name="Freeform 5" id="5"/>
            <p:cNvSpPr/>
            <p:nvPr/>
          </p:nvSpPr>
          <p:spPr>
            <a:xfrm flipH="false" flipV="false" rot="0">
              <a:off x="0" y="0"/>
              <a:ext cx="7672070" cy="10960100"/>
            </a:xfrm>
            <a:custGeom>
              <a:avLst/>
              <a:gdLst/>
              <a:ahLst/>
              <a:cxnLst/>
              <a:rect r="r" b="b" t="t" l="l"/>
              <a:pathLst>
                <a:path h="10960100" w="7672070">
                  <a:moveTo>
                    <a:pt x="3836035" y="10960100"/>
                  </a:moveTo>
                  <a:cubicBezTo>
                    <a:pt x="1718564" y="10960100"/>
                    <a:pt x="0" y="9241663"/>
                    <a:pt x="0" y="7124065"/>
                  </a:cubicBezTo>
                  <a:lnTo>
                    <a:pt x="0" y="3836035"/>
                  </a:lnTo>
                  <a:cubicBezTo>
                    <a:pt x="0" y="1718564"/>
                    <a:pt x="1718564" y="0"/>
                    <a:pt x="3836035" y="0"/>
                  </a:cubicBezTo>
                  <a:cubicBezTo>
                    <a:pt x="5953506" y="0"/>
                    <a:pt x="7672070" y="1718564"/>
                    <a:pt x="7672070" y="3836035"/>
                  </a:cubicBezTo>
                  <a:lnTo>
                    <a:pt x="7672070" y="7124065"/>
                  </a:lnTo>
                  <a:cubicBezTo>
                    <a:pt x="7672070" y="9241663"/>
                    <a:pt x="5953506" y="10960100"/>
                    <a:pt x="3836035" y="10960100"/>
                  </a:cubicBezTo>
                  <a:close/>
                </a:path>
              </a:pathLst>
            </a:custGeom>
            <a:blipFill>
              <a:blip r:embed="rId6"/>
              <a:stretch>
                <a:fillRect l="-202101" t="0" r="-202102" b="0"/>
              </a:stretch>
            </a:blipFill>
          </p:spPr>
        </p:sp>
      </p:grpSp>
      <p:grpSp>
        <p:nvGrpSpPr>
          <p:cNvPr name="Group 6" id="6"/>
          <p:cNvGrpSpPr/>
          <p:nvPr/>
        </p:nvGrpSpPr>
        <p:grpSpPr>
          <a:xfrm rot="-10800000">
            <a:off x="-4725380" y="5468707"/>
            <a:ext cx="5754080" cy="8220114"/>
            <a:chOff x="0" y="0"/>
            <a:chExt cx="7672107" cy="10960152"/>
          </a:xfrm>
        </p:grpSpPr>
        <p:sp>
          <p:nvSpPr>
            <p:cNvPr name="Freeform 7" id="7"/>
            <p:cNvSpPr/>
            <p:nvPr/>
          </p:nvSpPr>
          <p:spPr>
            <a:xfrm flipH="false" flipV="false" rot="0">
              <a:off x="0" y="0"/>
              <a:ext cx="7672070" cy="10960100"/>
            </a:xfrm>
            <a:custGeom>
              <a:avLst/>
              <a:gdLst/>
              <a:ahLst/>
              <a:cxnLst/>
              <a:rect r="r" b="b" t="t" l="l"/>
              <a:pathLst>
                <a:path h="10960100" w="7672070">
                  <a:moveTo>
                    <a:pt x="3836035" y="10960100"/>
                  </a:moveTo>
                  <a:cubicBezTo>
                    <a:pt x="1718564" y="10960100"/>
                    <a:pt x="0" y="9241663"/>
                    <a:pt x="0" y="7124065"/>
                  </a:cubicBezTo>
                  <a:lnTo>
                    <a:pt x="0" y="3836035"/>
                  </a:lnTo>
                  <a:cubicBezTo>
                    <a:pt x="0" y="1718564"/>
                    <a:pt x="1718564" y="0"/>
                    <a:pt x="3836035" y="0"/>
                  </a:cubicBezTo>
                  <a:cubicBezTo>
                    <a:pt x="5953506" y="0"/>
                    <a:pt x="7672070" y="1718564"/>
                    <a:pt x="7672070" y="3836035"/>
                  </a:cubicBezTo>
                  <a:lnTo>
                    <a:pt x="7672070" y="7124065"/>
                  </a:lnTo>
                  <a:cubicBezTo>
                    <a:pt x="7672070" y="9241663"/>
                    <a:pt x="5953506" y="10960100"/>
                    <a:pt x="3836035" y="10960100"/>
                  </a:cubicBezTo>
                  <a:close/>
                </a:path>
              </a:pathLst>
            </a:custGeom>
            <a:blipFill>
              <a:blip r:embed="rId6"/>
              <a:stretch>
                <a:fillRect l="-202101" t="0" r="-202102" b="0"/>
              </a:stretch>
            </a:blipFill>
          </p:spPr>
        </p:sp>
      </p:grpSp>
      <p:sp>
        <p:nvSpPr>
          <p:cNvPr name="Freeform 8" id="8"/>
          <p:cNvSpPr/>
          <p:nvPr/>
        </p:nvSpPr>
        <p:spPr>
          <a:xfrm flipH="false" flipV="false" rot="0">
            <a:off x="1602898" y="1028700"/>
            <a:ext cx="264605" cy="1501277"/>
          </a:xfrm>
          <a:custGeom>
            <a:avLst/>
            <a:gdLst/>
            <a:ahLst/>
            <a:cxnLst/>
            <a:rect r="r" b="b" t="t" l="l"/>
            <a:pathLst>
              <a:path h="1501277" w="264605">
                <a:moveTo>
                  <a:pt x="0" y="0"/>
                </a:moveTo>
                <a:lnTo>
                  <a:pt x="264605" y="0"/>
                </a:lnTo>
                <a:lnTo>
                  <a:pt x="264605" y="1501277"/>
                </a:lnTo>
                <a:lnTo>
                  <a:pt x="0" y="150127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1867503" y="1171889"/>
            <a:ext cx="6854345" cy="1214899"/>
            <a:chOff x="0" y="0"/>
            <a:chExt cx="9139127" cy="1619866"/>
          </a:xfrm>
        </p:grpSpPr>
        <p:sp>
          <p:nvSpPr>
            <p:cNvPr name="Freeform 10" id="10"/>
            <p:cNvSpPr/>
            <p:nvPr/>
          </p:nvSpPr>
          <p:spPr>
            <a:xfrm flipH="false" flipV="false" rot="0">
              <a:off x="0" y="0"/>
              <a:ext cx="9139127" cy="1619866"/>
            </a:xfrm>
            <a:custGeom>
              <a:avLst/>
              <a:gdLst/>
              <a:ahLst/>
              <a:cxnLst/>
              <a:rect r="r" b="b" t="t" l="l"/>
              <a:pathLst>
                <a:path h="1619866" w="9139127">
                  <a:moveTo>
                    <a:pt x="0" y="0"/>
                  </a:moveTo>
                  <a:lnTo>
                    <a:pt x="9139127" y="0"/>
                  </a:lnTo>
                  <a:lnTo>
                    <a:pt x="9139127" y="1619866"/>
                  </a:lnTo>
                  <a:lnTo>
                    <a:pt x="0" y="1619866"/>
                  </a:lnTo>
                  <a:close/>
                </a:path>
              </a:pathLst>
            </a:custGeom>
            <a:solidFill>
              <a:srgbClr val="000000">
                <a:alpha val="0"/>
              </a:srgbClr>
            </a:solidFill>
          </p:spPr>
        </p:sp>
        <p:sp>
          <p:nvSpPr>
            <p:cNvPr name="TextBox 11" id="11"/>
            <p:cNvSpPr txBox="true"/>
            <p:nvPr/>
          </p:nvSpPr>
          <p:spPr>
            <a:xfrm>
              <a:off x="0" y="-9525"/>
              <a:ext cx="9139127" cy="1629391"/>
            </a:xfrm>
            <a:prstGeom prst="rect">
              <a:avLst/>
            </a:prstGeom>
          </p:spPr>
          <p:txBody>
            <a:bodyPr anchor="t" rtlCol="false" tIns="0" lIns="0" bIns="0" rIns="0"/>
            <a:lstStyle/>
            <a:p>
              <a:pPr algn="l">
                <a:lnSpc>
                  <a:spcPts val="6451"/>
                </a:lnSpc>
              </a:pPr>
              <a:r>
                <a:rPr lang="en-US" sz="5375" b="true">
                  <a:solidFill>
                    <a:srgbClr val="FFFFFF"/>
                  </a:solidFill>
                  <a:latin typeface="Almarai Bold"/>
                  <a:ea typeface="Almarai Bold"/>
                  <a:cs typeface="Almarai Bold"/>
                  <a:sym typeface="Almarai Bold"/>
                </a:rPr>
                <a:t>CONCLUSION</a:t>
              </a:r>
            </a:p>
          </p:txBody>
        </p:sp>
      </p:grpSp>
      <p:grpSp>
        <p:nvGrpSpPr>
          <p:cNvPr name="Group 12" id="12"/>
          <p:cNvGrpSpPr/>
          <p:nvPr/>
        </p:nvGrpSpPr>
        <p:grpSpPr>
          <a:xfrm rot="0">
            <a:off x="1422841" y="2841288"/>
            <a:ext cx="15442318" cy="7951522"/>
            <a:chOff x="0" y="0"/>
            <a:chExt cx="8912976" cy="4589448"/>
          </a:xfrm>
        </p:grpSpPr>
        <p:sp>
          <p:nvSpPr>
            <p:cNvPr name="Freeform 13" id="13"/>
            <p:cNvSpPr/>
            <p:nvPr/>
          </p:nvSpPr>
          <p:spPr>
            <a:xfrm flipH="false" flipV="false" rot="0">
              <a:off x="0" y="0"/>
              <a:ext cx="8912976" cy="4589448"/>
            </a:xfrm>
            <a:custGeom>
              <a:avLst/>
              <a:gdLst/>
              <a:ahLst/>
              <a:cxnLst/>
              <a:rect r="r" b="b" t="t" l="l"/>
              <a:pathLst>
                <a:path h="4589448" w="8912976">
                  <a:moveTo>
                    <a:pt x="0" y="0"/>
                  </a:moveTo>
                  <a:lnTo>
                    <a:pt x="8912976" y="0"/>
                  </a:lnTo>
                  <a:lnTo>
                    <a:pt x="8912976" y="4589448"/>
                  </a:lnTo>
                  <a:lnTo>
                    <a:pt x="0" y="4589448"/>
                  </a:lnTo>
                  <a:close/>
                </a:path>
              </a:pathLst>
            </a:custGeom>
            <a:solidFill>
              <a:srgbClr val="000000">
                <a:alpha val="0"/>
              </a:srgbClr>
            </a:solidFill>
          </p:spPr>
        </p:sp>
        <p:sp>
          <p:nvSpPr>
            <p:cNvPr name="TextBox 14" id="14"/>
            <p:cNvSpPr txBox="true"/>
            <p:nvPr/>
          </p:nvSpPr>
          <p:spPr>
            <a:xfrm>
              <a:off x="0" y="-266700"/>
              <a:ext cx="8912976" cy="4856148"/>
            </a:xfrm>
            <a:prstGeom prst="rect">
              <a:avLst/>
            </a:prstGeom>
          </p:spPr>
          <p:txBody>
            <a:bodyPr anchor="t" rtlCol="false" tIns="0" lIns="0" bIns="0" rIns="0"/>
            <a:lstStyle/>
            <a:p>
              <a:pPr algn="l">
                <a:lnSpc>
                  <a:spcPts val="7438"/>
                </a:lnSpc>
              </a:pPr>
              <a:r>
                <a:rPr lang="en-US" sz="3914">
                  <a:solidFill>
                    <a:srgbClr val="FFFFFF"/>
                  </a:solidFill>
                  <a:latin typeface="Almarai"/>
                  <a:ea typeface="Almarai"/>
                  <a:cs typeface="Almarai"/>
                  <a:sym typeface="Almarai"/>
                </a:rPr>
                <a:t>PunjabVerse seamlessly connects traditional Punjabi proverbs with modern technology. Supporting Gurmukhi and Romanized inputs using fuzzy matching and providing contextual English translations, it offers an accessible, user-friendly experience. Ideal for students, researchers, and enthusiasts, the platform promotes cultural preservation, cross-cultural understanding, and the continued relevance of Punjabi heritage in the digital age.</a:t>
              </a:r>
            </a:p>
            <a:p>
              <a:pPr algn="l">
                <a:lnSpc>
                  <a:spcPts val="5126"/>
                </a:lnSpc>
              </a:pPr>
            </a:p>
            <a:p>
              <a:pPr algn="l">
                <a:lnSpc>
                  <a:spcPts val="5127"/>
                </a:lnSpc>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0">
            <a:off x="10515599" y="2019300"/>
            <a:ext cx="7569105" cy="7868257"/>
            <a:chOff x="0" y="0"/>
            <a:chExt cx="10092140" cy="10491009"/>
          </a:xfrm>
        </p:grpSpPr>
        <p:sp>
          <p:nvSpPr>
            <p:cNvPr name="Freeform 3" id="3"/>
            <p:cNvSpPr/>
            <p:nvPr/>
          </p:nvSpPr>
          <p:spPr>
            <a:xfrm flipH="false" flipV="false" rot="0">
              <a:off x="0" y="0"/>
              <a:ext cx="10092182" cy="10490962"/>
            </a:xfrm>
            <a:custGeom>
              <a:avLst/>
              <a:gdLst/>
              <a:ahLst/>
              <a:cxnLst/>
              <a:rect r="r" b="b" t="t" l="l"/>
              <a:pathLst>
                <a:path h="10490962" w="10092182">
                  <a:moveTo>
                    <a:pt x="10092182" y="0"/>
                  </a:moveTo>
                  <a:lnTo>
                    <a:pt x="10092182" y="5444363"/>
                  </a:lnTo>
                  <a:cubicBezTo>
                    <a:pt x="10092182" y="8231632"/>
                    <a:pt x="7833106" y="10490962"/>
                    <a:pt x="5046218" y="10490962"/>
                  </a:cubicBezTo>
                  <a:cubicBezTo>
                    <a:pt x="2259330" y="10490962"/>
                    <a:pt x="0" y="8231632"/>
                    <a:pt x="0" y="5444617"/>
                  </a:cubicBezTo>
                  <a:lnTo>
                    <a:pt x="0" y="0"/>
                  </a:lnTo>
                  <a:lnTo>
                    <a:pt x="10092182" y="0"/>
                  </a:lnTo>
                  <a:close/>
                </a:path>
              </a:pathLst>
            </a:custGeom>
            <a:blipFill>
              <a:blip r:embed="rId2"/>
              <a:stretch>
                <a:fillRect l="-133444" t="0" r="-133444" b="0"/>
              </a:stretch>
            </a:blipFill>
          </p:spPr>
        </p:sp>
      </p:grpSp>
      <p:grpSp>
        <p:nvGrpSpPr>
          <p:cNvPr name="Group 4" id="4"/>
          <p:cNvGrpSpPr/>
          <p:nvPr/>
        </p:nvGrpSpPr>
        <p:grpSpPr>
          <a:xfrm rot="0">
            <a:off x="5867400" y="0"/>
            <a:ext cx="6502305" cy="7868257"/>
            <a:chOff x="0" y="0"/>
            <a:chExt cx="8669740" cy="10491009"/>
          </a:xfrm>
        </p:grpSpPr>
        <p:sp>
          <p:nvSpPr>
            <p:cNvPr name="Freeform 5" id="5"/>
            <p:cNvSpPr/>
            <p:nvPr/>
          </p:nvSpPr>
          <p:spPr>
            <a:xfrm flipH="false" flipV="false" rot="0">
              <a:off x="0" y="0"/>
              <a:ext cx="8669782" cy="10490962"/>
            </a:xfrm>
            <a:custGeom>
              <a:avLst/>
              <a:gdLst/>
              <a:ahLst/>
              <a:cxnLst/>
              <a:rect r="r" b="b" t="t" l="l"/>
              <a:pathLst>
                <a:path h="10490962" w="8669782">
                  <a:moveTo>
                    <a:pt x="8669782" y="0"/>
                  </a:moveTo>
                  <a:lnTo>
                    <a:pt x="8669782" y="5444363"/>
                  </a:lnTo>
                  <a:cubicBezTo>
                    <a:pt x="8669782" y="8231632"/>
                    <a:pt x="6729095" y="10490962"/>
                    <a:pt x="4335018" y="10490962"/>
                  </a:cubicBezTo>
                  <a:cubicBezTo>
                    <a:pt x="1940940" y="10490962"/>
                    <a:pt x="0" y="8231632"/>
                    <a:pt x="0" y="5444617"/>
                  </a:cubicBezTo>
                  <a:lnTo>
                    <a:pt x="0" y="0"/>
                  </a:lnTo>
                  <a:lnTo>
                    <a:pt x="8669782" y="0"/>
                  </a:lnTo>
                  <a:close/>
                </a:path>
              </a:pathLst>
            </a:custGeom>
            <a:blipFill>
              <a:blip r:embed="rId2"/>
              <a:stretch>
                <a:fillRect l="-163541" t="0" r="-163540" b="0"/>
              </a:stretch>
            </a:blipFill>
          </p:spPr>
        </p:sp>
      </p:grpSp>
      <p:grpSp>
        <p:nvGrpSpPr>
          <p:cNvPr name="Group 6" id="6"/>
          <p:cNvGrpSpPr/>
          <p:nvPr/>
        </p:nvGrpSpPr>
        <p:grpSpPr>
          <a:xfrm rot="0">
            <a:off x="533401" y="-1524679"/>
            <a:ext cx="7569105" cy="7868257"/>
            <a:chOff x="0" y="0"/>
            <a:chExt cx="10092140" cy="10491009"/>
          </a:xfrm>
        </p:grpSpPr>
        <p:sp>
          <p:nvSpPr>
            <p:cNvPr name="Freeform 7" id="7"/>
            <p:cNvSpPr/>
            <p:nvPr/>
          </p:nvSpPr>
          <p:spPr>
            <a:xfrm flipH="false" flipV="false" rot="0">
              <a:off x="0" y="0"/>
              <a:ext cx="10092182" cy="10490962"/>
            </a:xfrm>
            <a:custGeom>
              <a:avLst/>
              <a:gdLst/>
              <a:ahLst/>
              <a:cxnLst/>
              <a:rect r="r" b="b" t="t" l="l"/>
              <a:pathLst>
                <a:path h="10490962" w="10092182">
                  <a:moveTo>
                    <a:pt x="10092182" y="0"/>
                  </a:moveTo>
                  <a:lnTo>
                    <a:pt x="10092182" y="5444363"/>
                  </a:lnTo>
                  <a:cubicBezTo>
                    <a:pt x="10092182" y="8231632"/>
                    <a:pt x="7833106" y="10490962"/>
                    <a:pt x="5046218" y="10490962"/>
                  </a:cubicBezTo>
                  <a:cubicBezTo>
                    <a:pt x="2259330" y="10490962"/>
                    <a:pt x="0" y="8231632"/>
                    <a:pt x="0" y="5444617"/>
                  </a:cubicBezTo>
                  <a:lnTo>
                    <a:pt x="0" y="0"/>
                  </a:lnTo>
                  <a:lnTo>
                    <a:pt x="10092182" y="0"/>
                  </a:lnTo>
                  <a:close/>
                </a:path>
              </a:pathLst>
            </a:custGeom>
            <a:blipFill>
              <a:blip r:embed="rId2"/>
              <a:stretch>
                <a:fillRect l="-133444" t="0" r="-133444" b="0"/>
              </a:stretch>
            </a:blipFill>
          </p:spPr>
        </p:sp>
      </p:grpSp>
      <p:grpSp>
        <p:nvGrpSpPr>
          <p:cNvPr name="Group 8" id="8"/>
          <p:cNvGrpSpPr/>
          <p:nvPr/>
        </p:nvGrpSpPr>
        <p:grpSpPr>
          <a:xfrm rot="0">
            <a:off x="5867400" y="3695700"/>
            <a:ext cx="6934200" cy="1569660"/>
            <a:chOff x="0" y="0"/>
            <a:chExt cx="9245600" cy="2092880"/>
          </a:xfrm>
        </p:grpSpPr>
        <p:sp>
          <p:nvSpPr>
            <p:cNvPr name="Freeform 9" id="9"/>
            <p:cNvSpPr/>
            <p:nvPr/>
          </p:nvSpPr>
          <p:spPr>
            <a:xfrm flipH="false" flipV="false" rot="0">
              <a:off x="0" y="0"/>
              <a:ext cx="9245600" cy="2092880"/>
            </a:xfrm>
            <a:custGeom>
              <a:avLst/>
              <a:gdLst/>
              <a:ahLst/>
              <a:cxnLst/>
              <a:rect r="r" b="b" t="t" l="l"/>
              <a:pathLst>
                <a:path h="2092880" w="9245600">
                  <a:moveTo>
                    <a:pt x="0" y="0"/>
                  </a:moveTo>
                  <a:lnTo>
                    <a:pt x="9245600" y="0"/>
                  </a:lnTo>
                  <a:lnTo>
                    <a:pt x="9245600" y="2092880"/>
                  </a:lnTo>
                  <a:lnTo>
                    <a:pt x="0" y="2092880"/>
                  </a:lnTo>
                  <a:close/>
                </a:path>
              </a:pathLst>
            </a:custGeom>
            <a:solidFill>
              <a:srgbClr val="000000">
                <a:alpha val="0"/>
              </a:srgbClr>
            </a:solidFill>
          </p:spPr>
        </p:sp>
        <p:sp>
          <p:nvSpPr>
            <p:cNvPr name="TextBox 10" id="10"/>
            <p:cNvSpPr txBox="true"/>
            <p:nvPr/>
          </p:nvSpPr>
          <p:spPr>
            <a:xfrm>
              <a:off x="0" y="-190500"/>
              <a:ext cx="9245600" cy="2283380"/>
            </a:xfrm>
            <a:prstGeom prst="rect">
              <a:avLst/>
            </a:prstGeom>
          </p:spPr>
          <p:txBody>
            <a:bodyPr anchor="t" rtlCol="false" tIns="0" lIns="0" bIns="0" rIns="0"/>
            <a:lstStyle/>
            <a:p>
              <a:pPr algn="l">
                <a:lnSpc>
                  <a:spcPts val="11519"/>
                </a:lnSpc>
              </a:pPr>
              <a:r>
                <a:rPr lang="en-US" sz="9600" b="true">
                  <a:solidFill>
                    <a:srgbClr val="DBEEF4"/>
                  </a:solidFill>
                  <a:latin typeface="Calibri (MS) Bold"/>
                  <a:ea typeface="Calibri (MS) Bold"/>
                  <a:cs typeface="Calibri (MS) Bold"/>
                  <a:sym typeface="Calibri (MS) Bold"/>
                </a:rPr>
                <a:t>THANK 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0">
            <a:off x="17259300" y="2066886"/>
            <a:ext cx="5754080" cy="8220114"/>
            <a:chOff x="0" y="0"/>
            <a:chExt cx="7672107" cy="10960152"/>
          </a:xfrm>
        </p:grpSpPr>
        <p:sp>
          <p:nvSpPr>
            <p:cNvPr name="Freeform 3" id="3"/>
            <p:cNvSpPr/>
            <p:nvPr/>
          </p:nvSpPr>
          <p:spPr>
            <a:xfrm flipH="false" flipV="false" rot="0">
              <a:off x="0" y="0"/>
              <a:ext cx="7672070" cy="10960100"/>
            </a:xfrm>
            <a:custGeom>
              <a:avLst/>
              <a:gdLst/>
              <a:ahLst/>
              <a:cxnLst/>
              <a:rect r="r" b="b" t="t" l="l"/>
              <a:pathLst>
                <a:path h="10960100" w="7672070">
                  <a:moveTo>
                    <a:pt x="3836035" y="10960100"/>
                  </a:moveTo>
                  <a:cubicBezTo>
                    <a:pt x="1718564" y="10960100"/>
                    <a:pt x="0" y="9241663"/>
                    <a:pt x="0" y="7124065"/>
                  </a:cubicBezTo>
                  <a:lnTo>
                    <a:pt x="0" y="3836035"/>
                  </a:lnTo>
                  <a:cubicBezTo>
                    <a:pt x="0" y="1718564"/>
                    <a:pt x="1718564" y="0"/>
                    <a:pt x="3836035" y="0"/>
                  </a:cubicBezTo>
                  <a:cubicBezTo>
                    <a:pt x="5953506" y="0"/>
                    <a:pt x="7672070" y="1718564"/>
                    <a:pt x="7672070" y="3836035"/>
                  </a:cubicBezTo>
                  <a:lnTo>
                    <a:pt x="7672070" y="7124065"/>
                  </a:lnTo>
                  <a:cubicBezTo>
                    <a:pt x="7672070" y="9241663"/>
                    <a:pt x="5953506" y="10960100"/>
                    <a:pt x="3836035" y="10960100"/>
                  </a:cubicBezTo>
                  <a:close/>
                </a:path>
              </a:pathLst>
            </a:custGeom>
            <a:blipFill>
              <a:blip r:embed="rId2"/>
              <a:stretch>
                <a:fillRect l="-202101" t="0" r="-202102" b="0"/>
              </a:stretch>
            </a:blipFill>
          </p:spPr>
        </p:sp>
      </p:grpSp>
      <p:grpSp>
        <p:nvGrpSpPr>
          <p:cNvPr name="Group 4" id="4"/>
          <p:cNvGrpSpPr/>
          <p:nvPr/>
        </p:nvGrpSpPr>
        <p:grpSpPr>
          <a:xfrm rot="0">
            <a:off x="-5173055" y="-2043171"/>
            <a:ext cx="5754080" cy="8220114"/>
            <a:chOff x="0" y="0"/>
            <a:chExt cx="7672107" cy="10960152"/>
          </a:xfrm>
        </p:grpSpPr>
        <p:sp>
          <p:nvSpPr>
            <p:cNvPr name="Freeform 5" id="5"/>
            <p:cNvSpPr/>
            <p:nvPr/>
          </p:nvSpPr>
          <p:spPr>
            <a:xfrm flipH="false" flipV="false" rot="0">
              <a:off x="0" y="0"/>
              <a:ext cx="7672070" cy="10960100"/>
            </a:xfrm>
            <a:custGeom>
              <a:avLst/>
              <a:gdLst/>
              <a:ahLst/>
              <a:cxnLst/>
              <a:rect r="r" b="b" t="t" l="l"/>
              <a:pathLst>
                <a:path h="10960100" w="7672070">
                  <a:moveTo>
                    <a:pt x="3836035" y="10960100"/>
                  </a:moveTo>
                  <a:cubicBezTo>
                    <a:pt x="1718564" y="10960100"/>
                    <a:pt x="0" y="9241663"/>
                    <a:pt x="0" y="7124065"/>
                  </a:cubicBezTo>
                  <a:lnTo>
                    <a:pt x="0" y="3836035"/>
                  </a:lnTo>
                  <a:cubicBezTo>
                    <a:pt x="0" y="1718564"/>
                    <a:pt x="1718564" y="0"/>
                    <a:pt x="3836035" y="0"/>
                  </a:cubicBezTo>
                  <a:cubicBezTo>
                    <a:pt x="5953506" y="0"/>
                    <a:pt x="7672070" y="1718564"/>
                    <a:pt x="7672070" y="3836035"/>
                  </a:cubicBezTo>
                  <a:lnTo>
                    <a:pt x="7672070" y="7124065"/>
                  </a:lnTo>
                  <a:cubicBezTo>
                    <a:pt x="7672070" y="9241663"/>
                    <a:pt x="5953506" y="10960100"/>
                    <a:pt x="3836035" y="10960100"/>
                  </a:cubicBezTo>
                  <a:close/>
                </a:path>
              </a:pathLst>
            </a:custGeom>
            <a:blipFill>
              <a:blip r:embed="rId2"/>
              <a:stretch>
                <a:fillRect l="-202101" t="0" r="-202102" b="0"/>
              </a:stretch>
            </a:blipFill>
          </p:spPr>
        </p:sp>
      </p:grpSp>
      <p:grpSp>
        <p:nvGrpSpPr>
          <p:cNvPr name="Group 6" id="6"/>
          <p:cNvGrpSpPr/>
          <p:nvPr/>
        </p:nvGrpSpPr>
        <p:grpSpPr>
          <a:xfrm rot="-10800000">
            <a:off x="1066800" y="1023938"/>
            <a:ext cx="5760720" cy="8229600"/>
            <a:chOff x="0" y="0"/>
            <a:chExt cx="7680960" cy="10972800"/>
          </a:xfrm>
        </p:grpSpPr>
        <p:sp>
          <p:nvSpPr>
            <p:cNvPr name="Freeform 7" id="7"/>
            <p:cNvSpPr/>
            <p:nvPr/>
          </p:nvSpPr>
          <p:spPr>
            <a:xfrm flipH="false" flipV="false" rot="0">
              <a:off x="0" y="0"/>
              <a:ext cx="7680960" cy="10972800"/>
            </a:xfrm>
            <a:custGeom>
              <a:avLst/>
              <a:gdLst/>
              <a:ahLst/>
              <a:cxnLst/>
              <a:rect r="r" b="b" t="t" l="l"/>
              <a:pathLst>
                <a:path h="10972800" w="7680960">
                  <a:moveTo>
                    <a:pt x="3840480" y="10972800"/>
                  </a:moveTo>
                  <a:cubicBezTo>
                    <a:pt x="1720596" y="10972800"/>
                    <a:pt x="0" y="9252204"/>
                    <a:pt x="0" y="7132320"/>
                  </a:cubicBezTo>
                  <a:lnTo>
                    <a:pt x="0" y="3840480"/>
                  </a:lnTo>
                  <a:cubicBezTo>
                    <a:pt x="0" y="1720596"/>
                    <a:pt x="1720596" y="0"/>
                    <a:pt x="3840480" y="0"/>
                  </a:cubicBezTo>
                  <a:cubicBezTo>
                    <a:pt x="5960364" y="0"/>
                    <a:pt x="7680960" y="1720596"/>
                    <a:pt x="7680960" y="3840480"/>
                  </a:cubicBezTo>
                  <a:lnTo>
                    <a:pt x="7680960" y="7132320"/>
                  </a:lnTo>
                  <a:cubicBezTo>
                    <a:pt x="7680960" y="9252204"/>
                    <a:pt x="5960364" y="10972800"/>
                    <a:pt x="3840480" y="10972800"/>
                  </a:cubicBezTo>
                  <a:close/>
                </a:path>
              </a:pathLst>
            </a:custGeom>
            <a:blipFill>
              <a:blip r:embed="rId2"/>
              <a:stretch>
                <a:fillRect l="-202100" t="0" r="-202100" b="0"/>
              </a:stretch>
            </a:blipFill>
          </p:spPr>
        </p:sp>
      </p:grpSp>
      <p:grpSp>
        <p:nvGrpSpPr>
          <p:cNvPr name="Group 8" id="8"/>
          <p:cNvGrpSpPr/>
          <p:nvPr/>
        </p:nvGrpSpPr>
        <p:grpSpPr>
          <a:xfrm rot="0">
            <a:off x="1623695" y="3272698"/>
            <a:ext cx="4646929" cy="2495261"/>
            <a:chOff x="0" y="0"/>
            <a:chExt cx="6195905" cy="3327014"/>
          </a:xfrm>
        </p:grpSpPr>
        <p:sp>
          <p:nvSpPr>
            <p:cNvPr name="Freeform 9" id="9"/>
            <p:cNvSpPr/>
            <p:nvPr/>
          </p:nvSpPr>
          <p:spPr>
            <a:xfrm flipH="false" flipV="false" rot="0">
              <a:off x="0" y="0"/>
              <a:ext cx="6195906" cy="3327014"/>
            </a:xfrm>
            <a:custGeom>
              <a:avLst/>
              <a:gdLst/>
              <a:ahLst/>
              <a:cxnLst/>
              <a:rect r="r" b="b" t="t" l="l"/>
              <a:pathLst>
                <a:path h="3327014" w="6195906">
                  <a:moveTo>
                    <a:pt x="0" y="0"/>
                  </a:moveTo>
                  <a:lnTo>
                    <a:pt x="6195906" y="0"/>
                  </a:lnTo>
                  <a:lnTo>
                    <a:pt x="6195906" y="3327014"/>
                  </a:lnTo>
                  <a:lnTo>
                    <a:pt x="0" y="3327014"/>
                  </a:lnTo>
                  <a:close/>
                </a:path>
              </a:pathLst>
            </a:custGeom>
            <a:solidFill>
              <a:srgbClr val="000000">
                <a:alpha val="0"/>
              </a:srgbClr>
            </a:solidFill>
          </p:spPr>
        </p:sp>
        <p:sp>
          <p:nvSpPr>
            <p:cNvPr name="TextBox 10" id="10"/>
            <p:cNvSpPr txBox="true"/>
            <p:nvPr/>
          </p:nvSpPr>
          <p:spPr>
            <a:xfrm>
              <a:off x="0" y="-9525"/>
              <a:ext cx="6195905" cy="3336539"/>
            </a:xfrm>
            <a:prstGeom prst="rect">
              <a:avLst/>
            </a:prstGeom>
          </p:spPr>
          <p:txBody>
            <a:bodyPr anchor="t" rtlCol="false" tIns="0" lIns="0" bIns="0" rIns="0"/>
            <a:lstStyle/>
            <a:p>
              <a:pPr algn="ctr">
                <a:lnSpc>
                  <a:spcPts val="7602"/>
                </a:lnSpc>
              </a:pPr>
              <a:r>
                <a:rPr lang="en-US" sz="6335" b="true">
                  <a:solidFill>
                    <a:srgbClr val="FFFFFF"/>
                  </a:solidFill>
                  <a:latin typeface="Almarai Bold"/>
                  <a:ea typeface="Almarai Bold"/>
                  <a:cs typeface="Almarai Bold"/>
                  <a:sym typeface="Almarai Bold"/>
                </a:rPr>
                <a:t>TABLE OF CONTENTS</a:t>
              </a:r>
            </a:p>
          </p:txBody>
        </p:sp>
      </p:grpSp>
      <p:grpSp>
        <p:nvGrpSpPr>
          <p:cNvPr name="Group 11" id="11"/>
          <p:cNvGrpSpPr/>
          <p:nvPr/>
        </p:nvGrpSpPr>
        <p:grpSpPr>
          <a:xfrm rot="0">
            <a:off x="9144000" y="2188427"/>
            <a:ext cx="8343900" cy="5900623"/>
            <a:chOff x="0" y="0"/>
            <a:chExt cx="11125200" cy="7867497"/>
          </a:xfrm>
        </p:grpSpPr>
        <p:sp>
          <p:nvSpPr>
            <p:cNvPr name="Freeform 12" id="12"/>
            <p:cNvSpPr/>
            <p:nvPr/>
          </p:nvSpPr>
          <p:spPr>
            <a:xfrm flipH="false" flipV="false" rot="0">
              <a:off x="0" y="0"/>
              <a:ext cx="11125200" cy="7867497"/>
            </a:xfrm>
            <a:custGeom>
              <a:avLst/>
              <a:gdLst/>
              <a:ahLst/>
              <a:cxnLst/>
              <a:rect r="r" b="b" t="t" l="l"/>
              <a:pathLst>
                <a:path h="7867497" w="11125200">
                  <a:moveTo>
                    <a:pt x="0" y="0"/>
                  </a:moveTo>
                  <a:lnTo>
                    <a:pt x="11125200" y="0"/>
                  </a:lnTo>
                  <a:lnTo>
                    <a:pt x="11125200" y="7867497"/>
                  </a:lnTo>
                  <a:lnTo>
                    <a:pt x="0" y="7867497"/>
                  </a:lnTo>
                  <a:close/>
                </a:path>
              </a:pathLst>
            </a:custGeom>
            <a:solidFill>
              <a:srgbClr val="000000">
                <a:alpha val="0"/>
              </a:srgbClr>
            </a:solidFill>
          </p:spPr>
        </p:sp>
        <p:sp>
          <p:nvSpPr>
            <p:cNvPr name="TextBox 13" id="13"/>
            <p:cNvSpPr txBox="true"/>
            <p:nvPr/>
          </p:nvSpPr>
          <p:spPr>
            <a:xfrm>
              <a:off x="0" y="-85725"/>
              <a:ext cx="11125200" cy="7953222"/>
            </a:xfrm>
            <a:prstGeom prst="rect">
              <a:avLst/>
            </a:prstGeom>
          </p:spPr>
          <p:txBody>
            <a:bodyPr anchor="t" rtlCol="false" tIns="0" lIns="0" bIns="0" rIns="0"/>
            <a:lstStyle/>
            <a:p>
              <a:pPr algn="l" marL="1006377" indent="-335459" lvl="2">
                <a:lnSpc>
                  <a:spcPts val="6163"/>
                </a:lnSpc>
                <a:buFont typeface="Arial"/>
                <a:buChar char="⚬"/>
              </a:pPr>
              <a:r>
                <a:rPr lang="en-US" sz="4402">
                  <a:solidFill>
                    <a:srgbClr val="DBEEF4"/>
                  </a:solidFill>
                  <a:latin typeface="DM Sans"/>
                  <a:ea typeface="DM Sans"/>
                  <a:cs typeface="DM Sans"/>
                  <a:sym typeface="DM Sans"/>
                </a:rPr>
                <a:t>Introduction</a:t>
              </a:r>
            </a:p>
            <a:p>
              <a:pPr algn="l" marL="1006377" indent="-335459" lvl="2">
                <a:lnSpc>
                  <a:spcPts val="6163"/>
                </a:lnSpc>
                <a:buFont typeface="Arial"/>
                <a:buChar char="⚬"/>
              </a:pPr>
              <a:r>
                <a:rPr lang="en-US" sz="4402">
                  <a:solidFill>
                    <a:srgbClr val="DBEEF4"/>
                  </a:solidFill>
                  <a:latin typeface="DM Sans"/>
                  <a:ea typeface="DM Sans"/>
                  <a:cs typeface="DM Sans"/>
                  <a:sym typeface="DM Sans"/>
                </a:rPr>
                <a:t>Objectives</a:t>
              </a:r>
            </a:p>
            <a:p>
              <a:pPr algn="l" marL="1006377" indent="-335459" lvl="2">
                <a:lnSpc>
                  <a:spcPts val="6163"/>
                </a:lnSpc>
                <a:buFont typeface="Arial"/>
                <a:buChar char="⚬"/>
              </a:pPr>
              <a:r>
                <a:rPr lang="en-US" sz="4402">
                  <a:solidFill>
                    <a:srgbClr val="DBEEF4"/>
                  </a:solidFill>
                  <a:latin typeface="DM Sans"/>
                  <a:ea typeface="DM Sans"/>
                  <a:cs typeface="DM Sans"/>
                  <a:sym typeface="DM Sans"/>
                </a:rPr>
                <a:t>Methodology</a:t>
              </a:r>
            </a:p>
            <a:p>
              <a:pPr algn="l" marL="1006377" indent="-335459" lvl="2">
                <a:lnSpc>
                  <a:spcPts val="6163"/>
                </a:lnSpc>
                <a:buFont typeface="Arial"/>
                <a:buChar char="⚬"/>
              </a:pPr>
              <a:r>
                <a:rPr lang="en-US" sz="4402">
                  <a:solidFill>
                    <a:srgbClr val="DBEEF4"/>
                  </a:solidFill>
                  <a:latin typeface="DM Sans"/>
                  <a:ea typeface="DM Sans"/>
                  <a:cs typeface="DM Sans"/>
                  <a:sym typeface="DM Sans"/>
                </a:rPr>
                <a:t>Technologies used</a:t>
              </a:r>
            </a:p>
            <a:p>
              <a:pPr algn="l" marL="1006377" indent="-335459" lvl="2">
                <a:lnSpc>
                  <a:spcPts val="6163"/>
                </a:lnSpc>
                <a:buFont typeface="Arial"/>
                <a:buChar char="⚬"/>
              </a:pPr>
              <a:r>
                <a:rPr lang="en-US" sz="4402">
                  <a:solidFill>
                    <a:srgbClr val="DBEEF4"/>
                  </a:solidFill>
                  <a:latin typeface="DM Sans"/>
                  <a:ea typeface="DM Sans"/>
                  <a:cs typeface="DM Sans"/>
                  <a:sym typeface="DM Sans"/>
                </a:rPr>
                <a:t>Flow diagram</a:t>
              </a:r>
            </a:p>
            <a:p>
              <a:pPr algn="l" marL="1006377" indent="-335459" lvl="2">
                <a:lnSpc>
                  <a:spcPts val="6163"/>
                </a:lnSpc>
                <a:buFont typeface="Arial"/>
                <a:buChar char="⚬"/>
              </a:pPr>
              <a:r>
                <a:rPr lang="en-US" sz="4402">
                  <a:solidFill>
                    <a:srgbClr val="DBEEF4"/>
                  </a:solidFill>
                  <a:latin typeface="DM Sans"/>
                  <a:ea typeface="DM Sans"/>
                  <a:cs typeface="DM Sans"/>
                  <a:sym typeface="DM Sans"/>
                </a:rPr>
                <a:t>Output Screen</a:t>
              </a:r>
            </a:p>
            <a:p>
              <a:pPr algn="l" marL="1006377" indent="-335459" lvl="2">
                <a:lnSpc>
                  <a:spcPts val="6163"/>
                </a:lnSpc>
                <a:buFont typeface="Arial"/>
                <a:buChar char="⚬"/>
              </a:pPr>
              <a:r>
                <a:rPr lang="en-US" sz="4402">
                  <a:solidFill>
                    <a:srgbClr val="DBEEF4"/>
                  </a:solidFill>
                  <a:latin typeface="DM Sans"/>
                  <a:ea typeface="DM Sans"/>
                  <a:cs typeface="DM Sans"/>
                  <a:sym typeface="DM Sans"/>
                </a:rPr>
                <a:t>Conclusion</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26312155" y="9410442"/>
            <a:ext cx="3112237" cy="3112237"/>
          </a:xfrm>
          <a:custGeom>
            <a:avLst/>
            <a:gdLst/>
            <a:ahLst/>
            <a:cxnLst/>
            <a:rect r="r" b="b" t="t" l="l"/>
            <a:pathLst>
              <a:path h="3112237" w="3112237">
                <a:moveTo>
                  <a:pt x="0" y="0"/>
                </a:moveTo>
                <a:lnTo>
                  <a:pt x="3112237" y="0"/>
                </a:lnTo>
                <a:lnTo>
                  <a:pt x="3112237" y="3112237"/>
                </a:lnTo>
                <a:lnTo>
                  <a:pt x="0" y="311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22862082" y="9410441"/>
            <a:ext cx="3112237" cy="2466059"/>
          </a:xfrm>
          <a:custGeom>
            <a:avLst/>
            <a:gdLst/>
            <a:ahLst/>
            <a:cxnLst/>
            <a:rect r="r" b="b" t="t" l="l"/>
            <a:pathLst>
              <a:path h="2466059" w="3112237">
                <a:moveTo>
                  <a:pt x="0" y="0"/>
                </a:moveTo>
                <a:lnTo>
                  <a:pt x="3112237" y="0"/>
                </a:lnTo>
                <a:lnTo>
                  <a:pt x="3112237" y="2466059"/>
                </a:lnTo>
                <a:lnTo>
                  <a:pt x="0" y="2466059"/>
                </a:lnTo>
                <a:lnTo>
                  <a:pt x="0" y="0"/>
                </a:lnTo>
                <a:close/>
              </a:path>
            </a:pathLst>
          </a:custGeom>
          <a:blipFill>
            <a:blip r:embed="rId2">
              <a:extLst>
                <a:ext uri="{96DAC541-7B7A-43D3-8B79-37D633B846F1}">
                  <asvg:svgBlip xmlns:asvg="http://schemas.microsoft.com/office/drawing/2016/SVG/main" r:embed="rId3"/>
                </a:ext>
              </a:extLst>
            </a:blip>
            <a:stretch>
              <a:fillRect l="0" t="-13101" r="0" b="-13101"/>
            </a:stretch>
          </a:blipFill>
        </p:spPr>
      </p:sp>
      <p:sp>
        <p:nvSpPr>
          <p:cNvPr name="Freeform 4" id="4"/>
          <p:cNvSpPr/>
          <p:nvPr/>
        </p:nvSpPr>
        <p:spPr>
          <a:xfrm flipH="false" flipV="false" rot="-10800000">
            <a:off x="19416469" y="9258301"/>
            <a:ext cx="3112237" cy="3112237"/>
          </a:xfrm>
          <a:custGeom>
            <a:avLst/>
            <a:gdLst/>
            <a:ahLst/>
            <a:cxnLst/>
            <a:rect r="r" b="b" t="t" l="l"/>
            <a:pathLst>
              <a:path h="3112237" w="3112237">
                <a:moveTo>
                  <a:pt x="0" y="0"/>
                </a:moveTo>
                <a:lnTo>
                  <a:pt x="3112237" y="0"/>
                </a:lnTo>
                <a:lnTo>
                  <a:pt x="3112237" y="3112237"/>
                </a:lnTo>
                <a:lnTo>
                  <a:pt x="0" y="31122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800000">
            <a:off x="15966396" y="9258300"/>
            <a:ext cx="3112237" cy="2466059"/>
          </a:xfrm>
          <a:custGeom>
            <a:avLst/>
            <a:gdLst/>
            <a:ahLst/>
            <a:cxnLst/>
            <a:rect r="r" b="b" t="t" l="l"/>
            <a:pathLst>
              <a:path h="2466059" w="3112237">
                <a:moveTo>
                  <a:pt x="0" y="0"/>
                </a:moveTo>
                <a:lnTo>
                  <a:pt x="3112237" y="0"/>
                </a:lnTo>
                <a:lnTo>
                  <a:pt x="3112237" y="2466059"/>
                </a:lnTo>
                <a:lnTo>
                  <a:pt x="0" y="2466059"/>
                </a:lnTo>
                <a:lnTo>
                  <a:pt x="0" y="0"/>
                </a:lnTo>
                <a:close/>
              </a:path>
            </a:pathLst>
          </a:custGeom>
          <a:blipFill>
            <a:blip r:embed="rId2">
              <a:extLst>
                <a:ext uri="{96DAC541-7B7A-43D3-8B79-37D633B846F1}">
                  <asvg:svgBlip xmlns:asvg="http://schemas.microsoft.com/office/drawing/2016/SVG/main" r:embed="rId3"/>
                </a:ext>
              </a:extLst>
            </a:blip>
            <a:stretch>
              <a:fillRect l="0" t="-13101" r="0" b="-13101"/>
            </a:stretch>
          </a:blipFill>
        </p:spPr>
      </p:sp>
      <p:sp>
        <p:nvSpPr>
          <p:cNvPr name="Freeform 6" id="6"/>
          <p:cNvSpPr/>
          <p:nvPr/>
        </p:nvSpPr>
        <p:spPr>
          <a:xfrm flipH="false" flipV="false" rot="0">
            <a:off x="14613775" y="-4787359"/>
            <a:ext cx="8754599" cy="8754599"/>
          </a:xfrm>
          <a:custGeom>
            <a:avLst/>
            <a:gdLst/>
            <a:ahLst/>
            <a:cxnLst/>
            <a:rect r="r" b="b" t="t" l="l"/>
            <a:pathLst>
              <a:path h="8754599" w="8754599">
                <a:moveTo>
                  <a:pt x="0" y="0"/>
                </a:moveTo>
                <a:lnTo>
                  <a:pt x="8754599" y="0"/>
                </a:lnTo>
                <a:lnTo>
                  <a:pt x="8754599" y="8754599"/>
                </a:lnTo>
                <a:lnTo>
                  <a:pt x="0" y="87545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5763958" y="-781916"/>
            <a:ext cx="1683983" cy="2405689"/>
            <a:chOff x="0" y="0"/>
            <a:chExt cx="2245311" cy="3207585"/>
          </a:xfrm>
        </p:grpSpPr>
        <p:sp>
          <p:nvSpPr>
            <p:cNvPr name="Freeform 8" id="8"/>
            <p:cNvSpPr/>
            <p:nvPr/>
          </p:nvSpPr>
          <p:spPr>
            <a:xfrm flipH="false" flipV="false" rot="0">
              <a:off x="0" y="0"/>
              <a:ext cx="2245360" cy="3207639"/>
            </a:xfrm>
            <a:custGeom>
              <a:avLst/>
              <a:gdLst/>
              <a:ahLst/>
              <a:cxnLst/>
              <a:rect r="r" b="b" t="t" l="l"/>
              <a:pathLst>
                <a:path h="3207639" w="2245360">
                  <a:moveTo>
                    <a:pt x="1122680" y="3207639"/>
                  </a:moveTo>
                  <a:cubicBezTo>
                    <a:pt x="502920" y="3207639"/>
                    <a:pt x="0" y="2704719"/>
                    <a:pt x="0" y="2084959"/>
                  </a:cubicBezTo>
                  <a:lnTo>
                    <a:pt x="0" y="1122680"/>
                  </a:lnTo>
                  <a:cubicBezTo>
                    <a:pt x="0" y="502920"/>
                    <a:pt x="502920" y="0"/>
                    <a:pt x="1122680" y="0"/>
                  </a:cubicBezTo>
                  <a:cubicBezTo>
                    <a:pt x="1742440" y="0"/>
                    <a:pt x="2245360" y="502920"/>
                    <a:pt x="2245360" y="1122680"/>
                  </a:cubicBezTo>
                  <a:lnTo>
                    <a:pt x="2245360" y="2084959"/>
                  </a:lnTo>
                  <a:cubicBezTo>
                    <a:pt x="2245360" y="2704719"/>
                    <a:pt x="1742440" y="3207639"/>
                    <a:pt x="1122680" y="3207639"/>
                  </a:cubicBezTo>
                  <a:close/>
                </a:path>
              </a:pathLst>
            </a:custGeom>
            <a:blipFill>
              <a:blip r:embed="rId6"/>
              <a:stretch>
                <a:fillRect l="-202096" t="0" r="-202094" b="1"/>
              </a:stretch>
            </a:blipFill>
          </p:spPr>
        </p:sp>
      </p:grpSp>
      <p:grpSp>
        <p:nvGrpSpPr>
          <p:cNvPr name="Group 9" id="9"/>
          <p:cNvGrpSpPr/>
          <p:nvPr/>
        </p:nvGrpSpPr>
        <p:grpSpPr>
          <a:xfrm rot="-10800000">
            <a:off x="796106" y="7929818"/>
            <a:ext cx="1683983" cy="2405689"/>
            <a:chOff x="0" y="0"/>
            <a:chExt cx="2245311" cy="3207585"/>
          </a:xfrm>
        </p:grpSpPr>
        <p:sp>
          <p:nvSpPr>
            <p:cNvPr name="Freeform 10" id="10"/>
            <p:cNvSpPr/>
            <p:nvPr/>
          </p:nvSpPr>
          <p:spPr>
            <a:xfrm flipH="false" flipV="false" rot="0">
              <a:off x="0" y="0"/>
              <a:ext cx="2245360" cy="3207639"/>
            </a:xfrm>
            <a:custGeom>
              <a:avLst/>
              <a:gdLst/>
              <a:ahLst/>
              <a:cxnLst/>
              <a:rect r="r" b="b" t="t" l="l"/>
              <a:pathLst>
                <a:path h="3207639" w="2245360">
                  <a:moveTo>
                    <a:pt x="1122680" y="3207639"/>
                  </a:moveTo>
                  <a:cubicBezTo>
                    <a:pt x="502920" y="3207639"/>
                    <a:pt x="0" y="2704719"/>
                    <a:pt x="0" y="2084959"/>
                  </a:cubicBezTo>
                  <a:lnTo>
                    <a:pt x="0" y="1122680"/>
                  </a:lnTo>
                  <a:cubicBezTo>
                    <a:pt x="0" y="502920"/>
                    <a:pt x="502920" y="0"/>
                    <a:pt x="1122680" y="0"/>
                  </a:cubicBezTo>
                  <a:cubicBezTo>
                    <a:pt x="1742440" y="0"/>
                    <a:pt x="2245360" y="502920"/>
                    <a:pt x="2245360" y="1122680"/>
                  </a:cubicBezTo>
                  <a:lnTo>
                    <a:pt x="2245360" y="2084959"/>
                  </a:lnTo>
                  <a:cubicBezTo>
                    <a:pt x="2245360" y="2704719"/>
                    <a:pt x="1742440" y="3207639"/>
                    <a:pt x="1122680" y="3207639"/>
                  </a:cubicBezTo>
                  <a:close/>
                </a:path>
              </a:pathLst>
            </a:custGeom>
            <a:blipFill>
              <a:blip r:embed="rId6"/>
              <a:stretch>
                <a:fillRect l="-202096" t="0" r="-202094" b="1"/>
              </a:stretch>
            </a:blipFill>
          </p:spPr>
        </p:sp>
      </p:grpSp>
      <p:grpSp>
        <p:nvGrpSpPr>
          <p:cNvPr name="Group 11" id="11"/>
          <p:cNvGrpSpPr/>
          <p:nvPr/>
        </p:nvGrpSpPr>
        <p:grpSpPr>
          <a:xfrm rot="5400000">
            <a:off x="14472073" y="781782"/>
            <a:ext cx="841991" cy="841991"/>
            <a:chOff x="0" y="0"/>
            <a:chExt cx="1122655" cy="1122655"/>
          </a:xfrm>
        </p:grpSpPr>
        <p:sp>
          <p:nvSpPr>
            <p:cNvPr name="Freeform 12" id="12"/>
            <p:cNvSpPr/>
            <p:nvPr/>
          </p:nvSpPr>
          <p:spPr>
            <a:xfrm flipH="false" flipV="false" rot="0">
              <a:off x="0" y="0"/>
              <a:ext cx="1122680" cy="1122680"/>
            </a:xfrm>
            <a:custGeom>
              <a:avLst/>
              <a:gdLst/>
              <a:ahLst/>
              <a:cxnLst/>
              <a:rect r="r" b="b" t="t" l="l"/>
              <a:pathLst>
                <a:path h="1122680" w="1122680">
                  <a:moveTo>
                    <a:pt x="561340" y="0"/>
                  </a:moveTo>
                  <a:cubicBezTo>
                    <a:pt x="251333" y="0"/>
                    <a:pt x="0" y="251333"/>
                    <a:pt x="0" y="561340"/>
                  </a:cubicBezTo>
                  <a:cubicBezTo>
                    <a:pt x="0" y="871347"/>
                    <a:pt x="251333" y="1122680"/>
                    <a:pt x="561340" y="1122680"/>
                  </a:cubicBezTo>
                  <a:cubicBezTo>
                    <a:pt x="871347" y="1122680"/>
                    <a:pt x="1122680" y="871347"/>
                    <a:pt x="1122680" y="561340"/>
                  </a:cubicBezTo>
                  <a:cubicBezTo>
                    <a:pt x="1122680" y="251333"/>
                    <a:pt x="871347" y="0"/>
                    <a:pt x="561340" y="0"/>
                  </a:cubicBezTo>
                  <a:close/>
                </a:path>
              </a:pathLst>
            </a:custGeom>
            <a:blipFill>
              <a:blip r:embed="rId6"/>
              <a:stretch>
                <a:fillRect l="-126467" t="0" r="-126465" b="2"/>
              </a:stretch>
            </a:blipFill>
          </p:spPr>
        </p:sp>
      </p:grpSp>
      <p:grpSp>
        <p:nvGrpSpPr>
          <p:cNvPr name="Group 13" id="13"/>
          <p:cNvGrpSpPr/>
          <p:nvPr/>
        </p:nvGrpSpPr>
        <p:grpSpPr>
          <a:xfrm rot="-5400000">
            <a:off x="2929983" y="7929818"/>
            <a:ext cx="841991" cy="841991"/>
            <a:chOff x="0" y="0"/>
            <a:chExt cx="1122655" cy="1122655"/>
          </a:xfrm>
        </p:grpSpPr>
        <p:sp>
          <p:nvSpPr>
            <p:cNvPr name="Freeform 14" id="14"/>
            <p:cNvSpPr/>
            <p:nvPr/>
          </p:nvSpPr>
          <p:spPr>
            <a:xfrm flipH="false" flipV="false" rot="0">
              <a:off x="0" y="0"/>
              <a:ext cx="1122680" cy="1122680"/>
            </a:xfrm>
            <a:custGeom>
              <a:avLst/>
              <a:gdLst/>
              <a:ahLst/>
              <a:cxnLst/>
              <a:rect r="r" b="b" t="t" l="l"/>
              <a:pathLst>
                <a:path h="1122680" w="1122680">
                  <a:moveTo>
                    <a:pt x="561340" y="0"/>
                  </a:moveTo>
                  <a:cubicBezTo>
                    <a:pt x="251333" y="0"/>
                    <a:pt x="0" y="251333"/>
                    <a:pt x="0" y="561340"/>
                  </a:cubicBezTo>
                  <a:cubicBezTo>
                    <a:pt x="0" y="871347"/>
                    <a:pt x="251333" y="1122680"/>
                    <a:pt x="561340" y="1122680"/>
                  </a:cubicBezTo>
                  <a:cubicBezTo>
                    <a:pt x="871347" y="1122680"/>
                    <a:pt x="1122680" y="871347"/>
                    <a:pt x="1122680" y="561340"/>
                  </a:cubicBezTo>
                  <a:cubicBezTo>
                    <a:pt x="1122680" y="251333"/>
                    <a:pt x="871347" y="0"/>
                    <a:pt x="561340" y="0"/>
                  </a:cubicBezTo>
                  <a:close/>
                </a:path>
              </a:pathLst>
            </a:custGeom>
            <a:blipFill>
              <a:blip r:embed="rId6"/>
              <a:stretch>
                <a:fillRect l="-126467" t="0" r="-126465" b="2"/>
              </a:stretch>
            </a:blipFill>
          </p:spPr>
        </p:sp>
      </p:grpSp>
      <p:grpSp>
        <p:nvGrpSpPr>
          <p:cNvPr name="Group 15" id="15"/>
          <p:cNvGrpSpPr/>
          <p:nvPr/>
        </p:nvGrpSpPr>
        <p:grpSpPr>
          <a:xfrm rot="0">
            <a:off x="17259300" y="2066886"/>
            <a:ext cx="5754080" cy="8220114"/>
            <a:chOff x="0" y="0"/>
            <a:chExt cx="7672107" cy="10960152"/>
          </a:xfrm>
        </p:grpSpPr>
        <p:sp>
          <p:nvSpPr>
            <p:cNvPr name="Freeform 16" id="16"/>
            <p:cNvSpPr/>
            <p:nvPr/>
          </p:nvSpPr>
          <p:spPr>
            <a:xfrm flipH="false" flipV="false" rot="0">
              <a:off x="0" y="0"/>
              <a:ext cx="7672070" cy="10960100"/>
            </a:xfrm>
            <a:custGeom>
              <a:avLst/>
              <a:gdLst/>
              <a:ahLst/>
              <a:cxnLst/>
              <a:rect r="r" b="b" t="t" l="l"/>
              <a:pathLst>
                <a:path h="10960100" w="7672070">
                  <a:moveTo>
                    <a:pt x="3836035" y="10960100"/>
                  </a:moveTo>
                  <a:cubicBezTo>
                    <a:pt x="1718564" y="10960100"/>
                    <a:pt x="0" y="9241663"/>
                    <a:pt x="0" y="7124065"/>
                  </a:cubicBezTo>
                  <a:lnTo>
                    <a:pt x="0" y="3836035"/>
                  </a:lnTo>
                  <a:cubicBezTo>
                    <a:pt x="0" y="1718564"/>
                    <a:pt x="1718564" y="0"/>
                    <a:pt x="3836035" y="0"/>
                  </a:cubicBezTo>
                  <a:cubicBezTo>
                    <a:pt x="5953506" y="0"/>
                    <a:pt x="7672070" y="1718564"/>
                    <a:pt x="7672070" y="3836035"/>
                  </a:cubicBezTo>
                  <a:lnTo>
                    <a:pt x="7672070" y="7124065"/>
                  </a:lnTo>
                  <a:cubicBezTo>
                    <a:pt x="7672070" y="9241663"/>
                    <a:pt x="5953506" y="10960100"/>
                    <a:pt x="3836035" y="10960100"/>
                  </a:cubicBezTo>
                  <a:close/>
                </a:path>
              </a:pathLst>
            </a:custGeom>
            <a:blipFill>
              <a:blip r:embed="rId6"/>
              <a:stretch>
                <a:fillRect l="-202101" t="0" r="-202102" b="0"/>
              </a:stretch>
            </a:blipFill>
          </p:spPr>
        </p:sp>
      </p:grpSp>
      <p:grpSp>
        <p:nvGrpSpPr>
          <p:cNvPr name="Group 17" id="17"/>
          <p:cNvGrpSpPr/>
          <p:nvPr/>
        </p:nvGrpSpPr>
        <p:grpSpPr>
          <a:xfrm rot="0">
            <a:off x="-5173055" y="-2043171"/>
            <a:ext cx="5754080" cy="8220114"/>
            <a:chOff x="0" y="0"/>
            <a:chExt cx="7672107" cy="10960152"/>
          </a:xfrm>
        </p:grpSpPr>
        <p:sp>
          <p:nvSpPr>
            <p:cNvPr name="Freeform 18" id="18"/>
            <p:cNvSpPr/>
            <p:nvPr/>
          </p:nvSpPr>
          <p:spPr>
            <a:xfrm flipH="false" flipV="false" rot="0">
              <a:off x="0" y="0"/>
              <a:ext cx="7672070" cy="10960100"/>
            </a:xfrm>
            <a:custGeom>
              <a:avLst/>
              <a:gdLst/>
              <a:ahLst/>
              <a:cxnLst/>
              <a:rect r="r" b="b" t="t" l="l"/>
              <a:pathLst>
                <a:path h="10960100" w="7672070">
                  <a:moveTo>
                    <a:pt x="3836035" y="10960100"/>
                  </a:moveTo>
                  <a:cubicBezTo>
                    <a:pt x="1718564" y="10960100"/>
                    <a:pt x="0" y="9241663"/>
                    <a:pt x="0" y="7124065"/>
                  </a:cubicBezTo>
                  <a:lnTo>
                    <a:pt x="0" y="3836035"/>
                  </a:lnTo>
                  <a:cubicBezTo>
                    <a:pt x="0" y="1718564"/>
                    <a:pt x="1718564" y="0"/>
                    <a:pt x="3836035" y="0"/>
                  </a:cubicBezTo>
                  <a:cubicBezTo>
                    <a:pt x="5953506" y="0"/>
                    <a:pt x="7672070" y="1718564"/>
                    <a:pt x="7672070" y="3836035"/>
                  </a:cubicBezTo>
                  <a:lnTo>
                    <a:pt x="7672070" y="7124065"/>
                  </a:lnTo>
                  <a:cubicBezTo>
                    <a:pt x="7672070" y="9241663"/>
                    <a:pt x="5953506" y="10960100"/>
                    <a:pt x="3836035" y="10960100"/>
                  </a:cubicBezTo>
                  <a:close/>
                </a:path>
              </a:pathLst>
            </a:custGeom>
            <a:blipFill>
              <a:blip r:embed="rId6"/>
              <a:stretch>
                <a:fillRect l="-202101" t="0" r="-202102" b="0"/>
              </a:stretch>
            </a:blipFill>
          </p:spPr>
        </p:sp>
      </p:grpSp>
      <p:sp>
        <p:nvSpPr>
          <p:cNvPr name="Freeform 19" id="19"/>
          <p:cNvSpPr/>
          <p:nvPr/>
        </p:nvSpPr>
        <p:spPr>
          <a:xfrm flipH="false" flipV="false" rot="0">
            <a:off x="1643710" y="3167525"/>
            <a:ext cx="94516" cy="4803983"/>
          </a:xfrm>
          <a:custGeom>
            <a:avLst/>
            <a:gdLst/>
            <a:ahLst/>
            <a:cxnLst/>
            <a:rect r="r" b="b" t="t" l="l"/>
            <a:pathLst>
              <a:path h="4803983" w="94516">
                <a:moveTo>
                  <a:pt x="0" y="0"/>
                </a:moveTo>
                <a:lnTo>
                  <a:pt x="94516" y="0"/>
                </a:lnTo>
                <a:lnTo>
                  <a:pt x="94516" y="4803983"/>
                </a:lnTo>
                <a:lnTo>
                  <a:pt x="0" y="48039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false" flipV="false" rot="0">
            <a:off x="9027182" y="3193647"/>
            <a:ext cx="116818" cy="4873967"/>
          </a:xfrm>
          <a:custGeom>
            <a:avLst/>
            <a:gdLst/>
            <a:ahLst/>
            <a:cxnLst/>
            <a:rect r="r" b="b" t="t" l="l"/>
            <a:pathLst>
              <a:path h="4873967" w="116818">
                <a:moveTo>
                  <a:pt x="0" y="0"/>
                </a:moveTo>
                <a:lnTo>
                  <a:pt x="116818" y="0"/>
                </a:lnTo>
                <a:lnTo>
                  <a:pt x="116818" y="4873967"/>
                </a:lnTo>
                <a:lnTo>
                  <a:pt x="0" y="487396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21" id="21"/>
          <p:cNvGrpSpPr/>
          <p:nvPr/>
        </p:nvGrpSpPr>
        <p:grpSpPr>
          <a:xfrm rot="0">
            <a:off x="9525000" y="3543301"/>
            <a:ext cx="6096000" cy="5035609"/>
            <a:chOff x="0" y="0"/>
            <a:chExt cx="8128000" cy="6714145"/>
          </a:xfrm>
        </p:grpSpPr>
        <p:sp>
          <p:nvSpPr>
            <p:cNvPr name="Freeform 22" id="22"/>
            <p:cNvSpPr/>
            <p:nvPr/>
          </p:nvSpPr>
          <p:spPr>
            <a:xfrm flipH="false" flipV="false" rot="0">
              <a:off x="0" y="0"/>
              <a:ext cx="8128000" cy="6714145"/>
            </a:xfrm>
            <a:custGeom>
              <a:avLst/>
              <a:gdLst/>
              <a:ahLst/>
              <a:cxnLst/>
              <a:rect r="r" b="b" t="t" l="l"/>
              <a:pathLst>
                <a:path h="6714145" w="8128000">
                  <a:moveTo>
                    <a:pt x="0" y="0"/>
                  </a:moveTo>
                  <a:lnTo>
                    <a:pt x="8128000" y="0"/>
                  </a:lnTo>
                  <a:lnTo>
                    <a:pt x="8128000" y="6714145"/>
                  </a:lnTo>
                  <a:lnTo>
                    <a:pt x="0" y="6714145"/>
                  </a:lnTo>
                  <a:close/>
                </a:path>
              </a:pathLst>
            </a:custGeom>
            <a:solidFill>
              <a:srgbClr val="000000">
                <a:alpha val="0"/>
              </a:srgbClr>
            </a:solidFill>
          </p:spPr>
        </p:sp>
        <p:sp>
          <p:nvSpPr>
            <p:cNvPr name="TextBox 23" id="23"/>
            <p:cNvSpPr txBox="true"/>
            <p:nvPr/>
          </p:nvSpPr>
          <p:spPr>
            <a:xfrm>
              <a:off x="0" y="-161925"/>
              <a:ext cx="8128000" cy="6876070"/>
            </a:xfrm>
            <a:prstGeom prst="rect">
              <a:avLst/>
            </a:prstGeom>
          </p:spPr>
          <p:txBody>
            <a:bodyPr anchor="t" rtlCol="false" tIns="0" lIns="0" bIns="0" rIns="0"/>
            <a:lstStyle/>
            <a:p>
              <a:pPr algn="just">
                <a:lnSpc>
                  <a:spcPts val="5039"/>
                </a:lnSpc>
              </a:pPr>
              <a:r>
                <a:rPr lang="en-US" sz="2799">
                  <a:solidFill>
                    <a:srgbClr val="DBEEF4"/>
                  </a:solidFill>
                  <a:latin typeface="DM Sans"/>
                  <a:ea typeface="DM Sans"/>
                  <a:cs typeface="DM Sans"/>
                  <a:sym typeface="DM Sans"/>
                </a:rPr>
                <a:t>We will explore common Punjabi idioms, providing their meanings and offering the most fitting English equivalent idioms. Special attention will be given to cultural nuances to ensure that both the meaning and the impact of the idiom are retained.</a:t>
              </a:r>
            </a:p>
            <a:p>
              <a:pPr algn="l">
                <a:lnSpc>
                  <a:spcPts val="5039"/>
                </a:lnSpc>
              </a:pPr>
            </a:p>
          </p:txBody>
        </p:sp>
      </p:grpSp>
      <p:grpSp>
        <p:nvGrpSpPr>
          <p:cNvPr name="Group 24" id="24"/>
          <p:cNvGrpSpPr/>
          <p:nvPr/>
        </p:nvGrpSpPr>
        <p:grpSpPr>
          <a:xfrm rot="0">
            <a:off x="5704301" y="781782"/>
            <a:ext cx="7641398" cy="1964748"/>
            <a:chOff x="0" y="0"/>
            <a:chExt cx="10188531" cy="2619664"/>
          </a:xfrm>
        </p:grpSpPr>
        <p:sp>
          <p:nvSpPr>
            <p:cNvPr name="Freeform 25" id="25"/>
            <p:cNvSpPr/>
            <p:nvPr/>
          </p:nvSpPr>
          <p:spPr>
            <a:xfrm flipH="false" flipV="false" rot="0">
              <a:off x="0" y="0"/>
              <a:ext cx="10188531" cy="2619664"/>
            </a:xfrm>
            <a:custGeom>
              <a:avLst/>
              <a:gdLst/>
              <a:ahLst/>
              <a:cxnLst/>
              <a:rect r="r" b="b" t="t" l="l"/>
              <a:pathLst>
                <a:path h="2619664" w="10188531">
                  <a:moveTo>
                    <a:pt x="0" y="0"/>
                  </a:moveTo>
                  <a:lnTo>
                    <a:pt x="10188531" y="0"/>
                  </a:lnTo>
                  <a:lnTo>
                    <a:pt x="10188531" y="2619664"/>
                  </a:lnTo>
                  <a:lnTo>
                    <a:pt x="0" y="2619664"/>
                  </a:lnTo>
                  <a:close/>
                </a:path>
              </a:pathLst>
            </a:custGeom>
            <a:solidFill>
              <a:srgbClr val="000000">
                <a:alpha val="0"/>
              </a:srgbClr>
            </a:solidFill>
          </p:spPr>
        </p:sp>
        <p:sp>
          <p:nvSpPr>
            <p:cNvPr name="TextBox 26" id="26"/>
            <p:cNvSpPr txBox="true"/>
            <p:nvPr/>
          </p:nvSpPr>
          <p:spPr>
            <a:xfrm>
              <a:off x="0" y="123825"/>
              <a:ext cx="10188531" cy="2495839"/>
            </a:xfrm>
            <a:prstGeom prst="rect">
              <a:avLst/>
            </a:prstGeom>
          </p:spPr>
          <p:txBody>
            <a:bodyPr anchor="t" rtlCol="false" tIns="0" lIns="0" bIns="0" rIns="0"/>
            <a:lstStyle/>
            <a:p>
              <a:pPr algn="ctr">
                <a:lnSpc>
                  <a:spcPts val="8211"/>
                </a:lnSpc>
              </a:pPr>
              <a:r>
                <a:rPr lang="en-US" sz="8000">
                  <a:solidFill>
                    <a:srgbClr val="F2F2F2"/>
                  </a:solidFill>
                  <a:latin typeface="Calistoga"/>
                  <a:ea typeface="Calistoga"/>
                  <a:cs typeface="Calistoga"/>
                  <a:sym typeface="Calistoga"/>
                </a:rPr>
                <a:t>INTRODUCTION</a:t>
              </a:r>
            </a:p>
          </p:txBody>
        </p:sp>
      </p:grpSp>
      <p:grpSp>
        <p:nvGrpSpPr>
          <p:cNvPr name="Group 27" id="27"/>
          <p:cNvGrpSpPr/>
          <p:nvPr/>
        </p:nvGrpSpPr>
        <p:grpSpPr>
          <a:xfrm rot="0">
            <a:off x="2057400" y="3543299"/>
            <a:ext cx="6629400" cy="5170646"/>
            <a:chOff x="0" y="0"/>
            <a:chExt cx="8839200" cy="6894195"/>
          </a:xfrm>
        </p:grpSpPr>
        <p:sp>
          <p:nvSpPr>
            <p:cNvPr name="Freeform 28" id="28"/>
            <p:cNvSpPr/>
            <p:nvPr/>
          </p:nvSpPr>
          <p:spPr>
            <a:xfrm flipH="false" flipV="false" rot="0">
              <a:off x="0" y="0"/>
              <a:ext cx="8839200" cy="6894195"/>
            </a:xfrm>
            <a:custGeom>
              <a:avLst/>
              <a:gdLst/>
              <a:ahLst/>
              <a:cxnLst/>
              <a:rect r="r" b="b" t="t" l="l"/>
              <a:pathLst>
                <a:path h="6894195" w="8839200">
                  <a:moveTo>
                    <a:pt x="0" y="0"/>
                  </a:moveTo>
                  <a:lnTo>
                    <a:pt x="8839200" y="0"/>
                  </a:lnTo>
                  <a:lnTo>
                    <a:pt x="8839200" y="6894195"/>
                  </a:lnTo>
                  <a:lnTo>
                    <a:pt x="0" y="6894195"/>
                  </a:lnTo>
                  <a:close/>
                </a:path>
              </a:pathLst>
            </a:custGeom>
            <a:solidFill>
              <a:srgbClr val="000000">
                <a:alpha val="0"/>
              </a:srgbClr>
            </a:solidFill>
          </p:spPr>
        </p:sp>
        <p:sp>
          <p:nvSpPr>
            <p:cNvPr name="TextBox 29" id="29"/>
            <p:cNvSpPr txBox="true"/>
            <p:nvPr/>
          </p:nvSpPr>
          <p:spPr>
            <a:xfrm>
              <a:off x="0" y="-161925"/>
              <a:ext cx="8839200" cy="7056120"/>
            </a:xfrm>
            <a:prstGeom prst="rect">
              <a:avLst/>
            </a:prstGeom>
          </p:spPr>
          <p:txBody>
            <a:bodyPr anchor="t" rtlCol="false" tIns="0" lIns="0" bIns="0" rIns="0"/>
            <a:lstStyle/>
            <a:p>
              <a:pPr algn="just">
                <a:lnSpc>
                  <a:spcPts val="5039"/>
                </a:lnSpc>
              </a:pPr>
              <a:r>
                <a:rPr lang="en-US" sz="2799">
                  <a:solidFill>
                    <a:srgbClr val="DBEEF4"/>
                  </a:solidFill>
                  <a:latin typeface="DM Sans"/>
                  <a:ea typeface="DM Sans"/>
                  <a:cs typeface="DM Sans"/>
                  <a:sym typeface="DM Sans"/>
                </a:rPr>
                <a:t>This project aims to translate popular Punjabi idioms into their English meanings and find their closest English equivalent idioms. By doing so, we help preserve the essence of the Punjabi language while making its expressions accessible and relatable to a global audience.</a:t>
              </a:r>
            </a:p>
          </p:txBody>
        </p:sp>
      </p:grpSp>
      <p:grpSp>
        <p:nvGrpSpPr>
          <p:cNvPr name="Group 30" id="30"/>
          <p:cNvGrpSpPr/>
          <p:nvPr/>
        </p:nvGrpSpPr>
        <p:grpSpPr>
          <a:xfrm rot="0">
            <a:off x="3820596" y="2838341"/>
            <a:ext cx="2892011" cy="658368"/>
            <a:chOff x="0" y="0"/>
            <a:chExt cx="3856015" cy="877824"/>
          </a:xfrm>
        </p:grpSpPr>
        <p:sp>
          <p:nvSpPr>
            <p:cNvPr name="Freeform 31" id="31"/>
            <p:cNvSpPr/>
            <p:nvPr/>
          </p:nvSpPr>
          <p:spPr>
            <a:xfrm flipH="false" flipV="false" rot="0">
              <a:off x="0" y="0"/>
              <a:ext cx="3856015" cy="877824"/>
            </a:xfrm>
            <a:custGeom>
              <a:avLst/>
              <a:gdLst/>
              <a:ahLst/>
              <a:cxnLst/>
              <a:rect r="r" b="b" t="t" l="l"/>
              <a:pathLst>
                <a:path h="877824" w="3856015">
                  <a:moveTo>
                    <a:pt x="0" y="0"/>
                  </a:moveTo>
                  <a:lnTo>
                    <a:pt x="3856015" y="0"/>
                  </a:lnTo>
                  <a:lnTo>
                    <a:pt x="3856015" y="877824"/>
                  </a:lnTo>
                  <a:lnTo>
                    <a:pt x="0" y="877824"/>
                  </a:lnTo>
                  <a:close/>
                </a:path>
              </a:pathLst>
            </a:custGeom>
            <a:solidFill>
              <a:srgbClr val="000000">
                <a:alpha val="0"/>
              </a:srgbClr>
            </a:solidFill>
          </p:spPr>
        </p:sp>
        <p:sp>
          <p:nvSpPr>
            <p:cNvPr name="TextBox 32" id="32"/>
            <p:cNvSpPr txBox="true"/>
            <p:nvPr/>
          </p:nvSpPr>
          <p:spPr>
            <a:xfrm>
              <a:off x="0" y="-19050"/>
              <a:ext cx="3856015" cy="896874"/>
            </a:xfrm>
            <a:prstGeom prst="rect">
              <a:avLst/>
            </a:prstGeom>
          </p:spPr>
          <p:txBody>
            <a:bodyPr anchor="t" rtlCol="false" tIns="0" lIns="0" bIns="0" rIns="0"/>
            <a:lstStyle/>
            <a:p>
              <a:pPr algn="l">
                <a:lnSpc>
                  <a:spcPts val="3747"/>
                </a:lnSpc>
              </a:pPr>
              <a:r>
                <a:rPr lang="en-US" sz="3600" b="true">
                  <a:solidFill>
                    <a:srgbClr val="FFFFFF"/>
                  </a:solidFill>
                  <a:latin typeface="Arial Bold"/>
                  <a:ea typeface="Arial Bold"/>
                  <a:cs typeface="Arial Bold"/>
                  <a:sym typeface="Arial Bold"/>
                </a:rPr>
                <a:t>   Objective</a:t>
              </a:r>
            </a:p>
          </p:txBody>
        </p:sp>
      </p:grpSp>
      <p:grpSp>
        <p:nvGrpSpPr>
          <p:cNvPr name="Group 33" id="33"/>
          <p:cNvGrpSpPr/>
          <p:nvPr/>
        </p:nvGrpSpPr>
        <p:grpSpPr>
          <a:xfrm rot="0">
            <a:off x="11458575" y="2898276"/>
            <a:ext cx="2233528" cy="645025"/>
            <a:chOff x="0" y="0"/>
            <a:chExt cx="2978037" cy="860033"/>
          </a:xfrm>
        </p:grpSpPr>
        <p:sp>
          <p:nvSpPr>
            <p:cNvPr name="Freeform 34" id="34"/>
            <p:cNvSpPr/>
            <p:nvPr/>
          </p:nvSpPr>
          <p:spPr>
            <a:xfrm flipH="false" flipV="false" rot="0">
              <a:off x="0" y="0"/>
              <a:ext cx="2978037" cy="860033"/>
            </a:xfrm>
            <a:custGeom>
              <a:avLst/>
              <a:gdLst/>
              <a:ahLst/>
              <a:cxnLst/>
              <a:rect r="r" b="b" t="t" l="l"/>
              <a:pathLst>
                <a:path h="860033" w="2978037">
                  <a:moveTo>
                    <a:pt x="0" y="0"/>
                  </a:moveTo>
                  <a:lnTo>
                    <a:pt x="2978037" y="0"/>
                  </a:lnTo>
                  <a:lnTo>
                    <a:pt x="2978037" y="860033"/>
                  </a:lnTo>
                  <a:lnTo>
                    <a:pt x="0" y="860033"/>
                  </a:lnTo>
                  <a:close/>
                </a:path>
              </a:pathLst>
            </a:custGeom>
            <a:solidFill>
              <a:srgbClr val="000000">
                <a:alpha val="0"/>
              </a:srgbClr>
            </a:solidFill>
          </p:spPr>
        </p:sp>
        <p:sp>
          <p:nvSpPr>
            <p:cNvPr name="TextBox 35" id="35"/>
            <p:cNvSpPr txBox="true"/>
            <p:nvPr/>
          </p:nvSpPr>
          <p:spPr>
            <a:xfrm>
              <a:off x="0" y="-19050"/>
              <a:ext cx="2978037" cy="879083"/>
            </a:xfrm>
            <a:prstGeom prst="rect">
              <a:avLst/>
            </a:prstGeom>
          </p:spPr>
          <p:txBody>
            <a:bodyPr anchor="t" rtlCol="false" tIns="0" lIns="0" bIns="0" rIns="0"/>
            <a:lstStyle/>
            <a:p>
              <a:pPr algn="l">
                <a:lnSpc>
                  <a:spcPts val="3747"/>
                </a:lnSpc>
              </a:pPr>
              <a:r>
                <a:rPr lang="en-US" sz="3200" b="true">
                  <a:solidFill>
                    <a:srgbClr val="FFFFFF"/>
                  </a:solidFill>
                  <a:latin typeface="Arimo Bold"/>
                  <a:ea typeface="Arimo Bold"/>
                  <a:cs typeface="Arimo Bold"/>
                  <a:sym typeface="Arimo Bold"/>
                </a:rPr>
                <a:t>Approach</a:t>
              </a:r>
            </a:p>
          </p:txBody>
        </p:sp>
      </p:grpSp>
      <p:sp>
        <p:nvSpPr>
          <p:cNvPr name="Freeform 36" id="36"/>
          <p:cNvSpPr/>
          <p:nvPr/>
        </p:nvSpPr>
        <p:spPr>
          <a:xfrm flipH="false" flipV="false" rot="0">
            <a:off x="15894685" y="3322712"/>
            <a:ext cx="94516" cy="4744902"/>
          </a:xfrm>
          <a:custGeom>
            <a:avLst/>
            <a:gdLst/>
            <a:ahLst/>
            <a:cxnLst/>
            <a:rect r="r" b="b" t="t" l="l"/>
            <a:pathLst>
              <a:path h="4744902" w="94516">
                <a:moveTo>
                  <a:pt x="0" y="0"/>
                </a:moveTo>
                <a:lnTo>
                  <a:pt x="94516" y="0"/>
                </a:lnTo>
                <a:lnTo>
                  <a:pt x="94516" y="4744902"/>
                </a:lnTo>
                <a:lnTo>
                  <a:pt x="0" y="474490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0">
            <a:off x="1291592" y="1717521"/>
            <a:ext cx="6376662" cy="6376662"/>
            <a:chOff x="0" y="0"/>
            <a:chExt cx="8502216" cy="8502216"/>
          </a:xfrm>
        </p:grpSpPr>
        <p:sp>
          <p:nvSpPr>
            <p:cNvPr name="Freeform 3" id="3"/>
            <p:cNvSpPr/>
            <p:nvPr/>
          </p:nvSpPr>
          <p:spPr>
            <a:xfrm flipH="false" flipV="false" rot="0">
              <a:off x="0" y="0"/>
              <a:ext cx="8502269" cy="8502269"/>
            </a:xfrm>
            <a:custGeom>
              <a:avLst/>
              <a:gdLst/>
              <a:ahLst/>
              <a:cxnLst/>
              <a:rect r="r" b="b" t="t" l="l"/>
              <a:pathLst>
                <a:path h="8502269" w="8502269">
                  <a:moveTo>
                    <a:pt x="4251071" y="0"/>
                  </a:moveTo>
                  <a:cubicBezTo>
                    <a:pt x="1903222" y="0"/>
                    <a:pt x="0" y="1903222"/>
                    <a:pt x="0" y="4251071"/>
                  </a:cubicBezTo>
                  <a:cubicBezTo>
                    <a:pt x="0" y="6598920"/>
                    <a:pt x="1903222" y="8502269"/>
                    <a:pt x="4251071" y="8502269"/>
                  </a:cubicBezTo>
                  <a:cubicBezTo>
                    <a:pt x="6598920" y="8502269"/>
                    <a:pt x="8502269" y="6598920"/>
                    <a:pt x="8502269" y="4251071"/>
                  </a:cubicBezTo>
                  <a:cubicBezTo>
                    <a:pt x="8502269" y="1903223"/>
                    <a:pt x="6598920" y="0"/>
                    <a:pt x="4251071" y="0"/>
                  </a:cubicBezTo>
                  <a:close/>
                </a:path>
              </a:pathLst>
            </a:custGeom>
            <a:blipFill>
              <a:blip r:embed="rId2"/>
              <a:stretch>
                <a:fillRect l="-126469" t="0" r="-126469" b="0"/>
              </a:stretch>
            </a:blipFill>
          </p:spPr>
        </p:sp>
      </p:grpSp>
      <p:grpSp>
        <p:nvGrpSpPr>
          <p:cNvPr name="Group 4" id="4"/>
          <p:cNvGrpSpPr/>
          <p:nvPr/>
        </p:nvGrpSpPr>
        <p:grpSpPr>
          <a:xfrm rot="0">
            <a:off x="1028700" y="1195545"/>
            <a:ext cx="6896100" cy="7224555"/>
            <a:chOff x="0" y="0"/>
            <a:chExt cx="9194800" cy="9632740"/>
          </a:xfrm>
        </p:grpSpPr>
        <p:sp>
          <p:nvSpPr>
            <p:cNvPr name="Freeform 5" id="5"/>
            <p:cNvSpPr/>
            <p:nvPr/>
          </p:nvSpPr>
          <p:spPr>
            <a:xfrm flipH="false" flipV="false" rot="0">
              <a:off x="0" y="0"/>
              <a:ext cx="9194800" cy="9632696"/>
            </a:xfrm>
            <a:custGeom>
              <a:avLst/>
              <a:gdLst/>
              <a:ahLst/>
              <a:cxnLst/>
              <a:rect r="r" b="b" t="t" l="l"/>
              <a:pathLst>
                <a:path h="9632696" w="9194800">
                  <a:moveTo>
                    <a:pt x="4597400" y="0"/>
                  </a:moveTo>
                  <a:cubicBezTo>
                    <a:pt x="2058289" y="0"/>
                    <a:pt x="0" y="2156333"/>
                    <a:pt x="0" y="4816348"/>
                  </a:cubicBezTo>
                  <a:cubicBezTo>
                    <a:pt x="0" y="7476363"/>
                    <a:pt x="2058289" y="9632696"/>
                    <a:pt x="4597400" y="9632696"/>
                  </a:cubicBezTo>
                  <a:cubicBezTo>
                    <a:pt x="7136511" y="9632696"/>
                    <a:pt x="9194800" y="7476363"/>
                    <a:pt x="9194800" y="4816348"/>
                  </a:cubicBezTo>
                  <a:cubicBezTo>
                    <a:pt x="9194800" y="2156333"/>
                    <a:pt x="7136511" y="0"/>
                    <a:pt x="4597400" y="0"/>
                  </a:cubicBezTo>
                  <a:close/>
                </a:path>
              </a:pathLst>
            </a:custGeom>
            <a:blipFill>
              <a:blip r:embed="rId2"/>
              <a:stretch>
                <a:fillRect l="-134875" t="0" r="-134875" b="0"/>
              </a:stretch>
            </a:blipFill>
          </p:spPr>
        </p:sp>
      </p:grpSp>
      <p:grpSp>
        <p:nvGrpSpPr>
          <p:cNvPr name="Group 6" id="6"/>
          <p:cNvGrpSpPr/>
          <p:nvPr/>
        </p:nvGrpSpPr>
        <p:grpSpPr>
          <a:xfrm rot="0">
            <a:off x="1828801" y="4534659"/>
            <a:ext cx="5171928" cy="1369257"/>
            <a:chOff x="0" y="0"/>
            <a:chExt cx="6895904" cy="1825676"/>
          </a:xfrm>
        </p:grpSpPr>
        <p:sp>
          <p:nvSpPr>
            <p:cNvPr name="Freeform 7" id="7"/>
            <p:cNvSpPr/>
            <p:nvPr/>
          </p:nvSpPr>
          <p:spPr>
            <a:xfrm flipH="false" flipV="false" rot="0">
              <a:off x="0" y="0"/>
              <a:ext cx="6895904" cy="1825676"/>
            </a:xfrm>
            <a:custGeom>
              <a:avLst/>
              <a:gdLst/>
              <a:ahLst/>
              <a:cxnLst/>
              <a:rect r="r" b="b" t="t" l="l"/>
              <a:pathLst>
                <a:path h="1825676" w="6895904">
                  <a:moveTo>
                    <a:pt x="0" y="0"/>
                  </a:moveTo>
                  <a:lnTo>
                    <a:pt x="6895904" y="0"/>
                  </a:lnTo>
                  <a:lnTo>
                    <a:pt x="6895904" y="1825676"/>
                  </a:lnTo>
                  <a:lnTo>
                    <a:pt x="0" y="1825676"/>
                  </a:lnTo>
                  <a:close/>
                </a:path>
              </a:pathLst>
            </a:custGeom>
            <a:solidFill>
              <a:srgbClr val="000000">
                <a:alpha val="0"/>
              </a:srgbClr>
            </a:solidFill>
          </p:spPr>
        </p:sp>
        <p:sp>
          <p:nvSpPr>
            <p:cNvPr name="TextBox 8" id="8"/>
            <p:cNvSpPr txBox="true"/>
            <p:nvPr/>
          </p:nvSpPr>
          <p:spPr>
            <a:xfrm>
              <a:off x="0" y="-9525"/>
              <a:ext cx="6895904" cy="1835201"/>
            </a:xfrm>
            <a:prstGeom prst="rect">
              <a:avLst/>
            </a:prstGeom>
          </p:spPr>
          <p:txBody>
            <a:bodyPr anchor="t" rtlCol="false" tIns="0" lIns="0" bIns="0" rIns="0"/>
            <a:lstStyle/>
            <a:p>
              <a:pPr algn="ctr">
                <a:lnSpc>
                  <a:spcPts val="7288"/>
                </a:lnSpc>
              </a:pPr>
              <a:r>
                <a:rPr lang="en-US" sz="6073" b="true">
                  <a:solidFill>
                    <a:srgbClr val="FFFFFF"/>
                  </a:solidFill>
                  <a:latin typeface="Almarai Bold"/>
                  <a:ea typeface="Almarai Bold"/>
                  <a:cs typeface="Almarai Bold"/>
                  <a:sym typeface="Almarai Bold"/>
                </a:rPr>
                <a:t>OBJECTIVES</a:t>
              </a:r>
            </a:p>
          </p:txBody>
        </p:sp>
      </p:grpSp>
      <p:grpSp>
        <p:nvGrpSpPr>
          <p:cNvPr name="Group 9" id="9"/>
          <p:cNvGrpSpPr/>
          <p:nvPr/>
        </p:nvGrpSpPr>
        <p:grpSpPr>
          <a:xfrm rot="0">
            <a:off x="8839200" y="2857500"/>
            <a:ext cx="8229600" cy="2154694"/>
            <a:chOff x="0" y="0"/>
            <a:chExt cx="10972800" cy="2872925"/>
          </a:xfrm>
        </p:grpSpPr>
        <p:sp>
          <p:nvSpPr>
            <p:cNvPr name="Freeform 10" id="10"/>
            <p:cNvSpPr/>
            <p:nvPr/>
          </p:nvSpPr>
          <p:spPr>
            <a:xfrm flipH="false" flipV="false" rot="0">
              <a:off x="0" y="0"/>
              <a:ext cx="10972800" cy="2872925"/>
            </a:xfrm>
            <a:custGeom>
              <a:avLst/>
              <a:gdLst/>
              <a:ahLst/>
              <a:cxnLst/>
              <a:rect r="r" b="b" t="t" l="l"/>
              <a:pathLst>
                <a:path h="2872925" w="10972800">
                  <a:moveTo>
                    <a:pt x="0" y="0"/>
                  </a:moveTo>
                  <a:lnTo>
                    <a:pt x="10972800" y="0"/>
                  </a:lnTo>
                  <a:lnTo>
                    <a:pt x="10972800" y="2872925"/>
                  </a:lnTo>
                  <a:lnTo>
                    <a:pt x="0" y="2872925"/>
                  </a:lnTo>
                  <a:close/>
                </a:path>
              </a:pathLst>
            </a:custGeom>
            <a:solidFill>
              <a:srgbClr val="000000">
                <a:alpha val="0"/>
              </a:srgbClr>
            </a:solidFill>
          </p:spPr>
        </p:sp>
        <p:sp>
          <p:nvSpPr>
            <p:cNvPr name="TextBox 11" id="11"/>
            <p:cNvSpPr txBox="true"/>
            <p:nvPr/>
          </p:nvSpPr>
          <p:spPr>
            <a:xfrm>
              <a:off x="0" y="-66675"/>
              <a:ext cx="10972800" cy="2939600"/>
            </a:xfrm>
            <a:prstGeom prst="rect">
              <a:avLst/>
            </a:prstGeom>
          </p:spPr>
          <p:txBody>
            <a:bodyPr anchor="t" rtlCol="false" tIns="0" lIns="0" bIns="0" rIns="0"/>
            <a:lstStyle/>
            <a:p>
              <a:pPr algn="l">
                <a:lnSpc>
                  <a:spcPts val="4199"/>
                </a:lnSpc>
              </a:pPr>
              <a:r>
                <a:rPr lang="en-US" sz="3499">
                  <a:solidFill>
                    <a:srgbClr val="DBEEF4"/>
                  </a:solidFill>
                  <a:latin typeface="Arial"/>
                  <a:ea typeface="Arial"/>
                  <a:cs typeface="Arial"/>
                  <a:sym typeface="Arial"/>
                </a:rPr>
                <a:t>To compile a comprehensive dataset of Punjabi proverbs with their contextual English meanings.</a:t>
              </a:r>
            </a:p>
            <a:p>
              <a:pPr algn="l">
                <a:lnSpc>
                  <a:spcPts val="3287"/>
                </a:lnSpc>
              </a:pPr>
            </a:p>
          </p:txBody>
        </p:sp>
      </p:grpSp>
      <p:sp>
        <p:nvSpPr>
          <p:cNvPr name="Freeform 12" id="12"/>
          <p:cNvSpPr/>
          <p:nvPr/>
        </p:nvSpPr>
        <p:spPr>
          <a:xfrm flipH="false" flipV="false" rot="0">
            <a:off x="8052699" y="6738487"/>
            <a:ext cx="467154" cy="405432"/>
          </a:xfrm>
          <a:custGeom>
            <a:avLst/>
            <a:gdLst/>
            <a:ahLst/>
            <a:cxnLst/>
            <a:rect r="r" b="b" t="t" l="l"/>
            <a:pathLst>
              <a:path h="405432" w="467154">
                <a:moveTo>
                  <a:pt x="0" y="0"/>
                </a:moveTo>
                <a:lnTo>
                  <a:pt x="467154" y="0"/>
                </a:lnTo>
                <a:lnTo>
                  <a:pt x="467154" y="405432"/>
                </a:lnTo>
                <a:lnTo>
                  <a:pt x="0" y="4054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8839200" y="4776210"/>
            <a:ext cx="8608741" cy="1163320"/>
            <a:chOff x="0" y="0"/>
            <a:chExt cx="11478321" cy="1551093"/>
          </a:xfrm>
        </p:grpSpPr>
        <p:sp>
          <p:nvSpPr>
            <p:cNvPr name="Freeform 14" id="14"/>
            <p:cNvSpPr/>
            <p:nvPr/>
          </p:nvSpPr>
          <p:spPr>
            <a:xfrm flipH="false" flipV="false" rot="0">
              <a:off x="0" y="0"/>
              <a:ext cx="11478321" cy="1551093"/>
            </a:xfrm>
            <a:custGeom>
              <a:avLst/>
              <a:gdLst/>
              <a:ahLst/>
              <a:cxnLst/>
              <a:rect r="r" b="b" t="t" l="l"/>
              <a:pathLst>
                <a:path h="1551093" w="11478321">
                  <a:moveTo>
                    <a:pt x="0" y="0"/>
                  </a:moveTo>
                  <a:lnTo>
                    <a:pt x="11478321" y="0"/>
                  </a:lnTo>
                  <a:lnTo>
                    <a:pt x="11478321" y="1551093"/>
                  </a:lnTo>
                  <a:lnTo>
                    <a:pt x="0" y="1551093"/>
                  </a:lnTo>
                  <a:close/>
                </a:path>
              </a:pathLst>
            </a:custGeom>
            <a:solidFill>
              <a:srgbClr val="000000">
                <a:alpha val="0"/>
              </a:srgbClr>
            </a:solidFill>
          </p:spPr>
        </p:sp>
        <p:sp>
          <p:nvSpPr>
            <p:cNvPr name="TextBox 15" id="15"/>
            <p:cNvSpPr txBox="true"/>
            <p:nvPr/>
          </p:nvSpPr>
          <p:spPr>
            <a:xfrm>
              <a:off x="0" y="-66675"/>
              <a:ext cx="11478321" cy="1617768"/>
            </a:xfrm>
            <a:prstGeom prst="rect">
              <a:avLst/>
            </a:prstGeom>
          </p:spPr>
          <p:txBody>
            <a:bodyPr anchor="t" rtlCol="false" tIns="0" lIns="0" bIns="0" rIns="0"/>
            <a:lstStyle/>
            <a:p>
              <a:pPr algn="l">
                <a:lnSpc>
                  <a:spcPts val="4199"/>
                </a:lnSpc>
              </a:pPr>
              <a:r>
                <a:rPr lang="en-US" sz="3499">
                  <a:solidFill>
                    <a:srgbClr val="DBEEF4"/>
                  </a:solidFill>
                  <a:latin typeface="Arial"/>
                  <a:ea typeface="Arial"/>
                  <a:cs typeface="Arial"/>
                  <a:sym typeface="Arial"/>
                </a:rPr>
                <a:t>To create a user-friendly interface for translating Punjabi proverbs into English</a:t>
              </a:r>
            </a:p>
          </p:txBody>
        </p:sp>
      </p:grpSp>
      <p:grpSp>
        <p:nvGrpSpPr>
          <p:cNvPr name="Group 16" id="16"/>
          <p:cNvGrpSpPr/>
          <p:nvPr/>
        </p:nvGrpSpPr>
        <p:grpSpPr>
          <a:xfrm rot="0">
            <a:off x="8839200" y="6578300"/>
            <a:ext cx="7935903" cy="1163320"/>
            <a:chOff x="0" y="0"/>
            <a:chExt cx="10581204" cy="1551093"/>
          </a:xfrm>
        </p:grpSpPr>
        <p:sp>
          <p:nvSpPr>
            <p:cNvPr name="Freeform 17" id="17"/>
            <p:cNvSpPr/>
            <p:nvPr/>
          </p:nvSpPr>
          <p:spPr>
            <a:xfrm flipH="false" flipV="false" rot="0">
              <a:off x="0" y="0"/>
              <a:ext cx="10581204" cy="1551093"/>
            </a:xfrm>
            <a:custGeom>
              <a:avLst/>
              <a:gdLst/>
              <a:ahLst/>
              <a:cxnLst/>
              <a:rect r="r" b="b" t="t" l="l"/>
              <a:pathLst>
                <a:path h="1551093" w="10581204">
                  <a:moveTo>
                    <a:pt x="0" y="0"/>
                  </a:moveTo>
                  <a:lnTo>
                    <a:pt x="10581204" y="0"/>
                  </a:lnTo>
                  <a:lnTo>
                    <a:pt x="10581204" y="1551093"/>
                  </a:lnTo>
                  <a:lnTo>
                    <a:pt x="0" y="1551093"/>
                  </a:lnTo>
                  <a:close/>
                </a:path>
              </a:pathLst>
            </a:custGeom>
            <a:solidFill>
              <a:srgbClr val="000000">
                <a:alpha val="0"/>
              </a:srgbClr>
            </a:solidFill>
          </p:spPr>
        </p:sp>
        <p:sp>
          <p:nvSpPr>
            <p:cNvPr name="TextBox 18" id="18"/>
            <p:cNvSpPr txBox="true"/>
            <p:nvPr/>
          </p:nvSpPr>
          <p:spPr>
            <a:xfrm>
              <a:off x="0" y="-66675"/>
              <a:ext cx="10581204" cy="1617768"/>
            </a:xfrm>
            <a:prstGeom prst="rect">
              <a:avLst/>
            </a:prstGeom>
          </p:spPr>
          <p:txBody>
            <a:bodyPr anchor="t" rtlCol="false" tIns="0" lIns="0" bIns="0" rIns="0"/>
            <a:lstStyle/>
            <a:p>
              <a:pPr algn="l">
                <a:lnSpc>
                  <a:spcPts val="4199"/>
                </a:lnSpc>
              </a:pPr>
              <a:r>
                <a:rPr lang="en-US" sz="3499">
                  <a:solidFill>
                    <a:srgbClr val="DBEEF4"/>
                  </a:solidFill>
                  <a:latin typeface="Arial"/>
                  <a:ea typeface="Arial"/>
                  <a:cs typeface="Arial"/>
                  <a:sym typeface="Arial"/>
                </a:rPr>
                <a:t>To ensure language accuracy and interface functionality</a:t>
              </a:r>
            </a:p>
          </p:txBody>
        </p:sp>
      </p:grpSp>
      <p:grpSp>
        <p:nvGrpSpPr>
          <p:cNvPr name="Group 19" id="19"/>
          <p:cNvGrpSpPr/>
          <p:nvPr/>
        </p:nvGrpSpPr>
        <p:grpSpPr>
          <a:xfrm rot="0">
            <a:off x="17259300" y="2066886"/>
            <a:ext cx="5754080" cy="8220114"/>
            <a:chOff x="0" y="0"/>
            <a:chExt cx="7672107" cy="10960152"/>
          </a:xfrm>
        </p:grpSpPr>
        <p:sp>
          <p:nvSpPr>
            <p:cNvPr name="Freeform 20" id="20"/>
            <p:cNvSpPr/>
            <p:nvPr/>
          </p:nvSpPr>
          <p:spPr>
            <a:xfrm flipH="false" flipV="false" rot="0">
              <a:off x="0" y="0"/>
              <a:ext cx="7672070" cy="10960100"/>
            </a:xfrm>
            <a:custGeom>
              <a:avLst/>
              <a:gdLst/>
              <a:ahLst/>
              <a:cxnLst/>
              <a:rect r="r" b="b" t="t" l="l"/>
              <a:pathLst>
                <a:path h="10960100" w="7672070">
                  <a:moveTo>
                    <a:pt x="3836035" y="10960100"/>
                  </a:moveTo>
                  <a:cubicBezTo>
                    <a:pt x="1718564" y="10960100"/>
                    <a:pt x="0" y="9241663"/>
                    <a:pt x="0" y="7124065"/>
                  </a:cubicBezTo>
                  <a:lnTo>
                    <a:pt x="0" y="3836035"/>
                  </a:lnTo>
                  <a:cubicBezTo>
                    <a:pt x="0" y="1718564"/>
                    <a:pt x="1718564" y="0"/>
                    <a:pt x="3836035" y="0"/>
                  </a:cubicBezTo>
                  <a:cubicBezTo>
                    <a:pt x="5953506" y="0"/>
                    <a:pt x="7672070" y="1718564"/>
                    <a:pt x="7672070" y="3836035"/>
                  </a:cubicBezTo>
                  <a:lnTo>
                    <a:pt x="7672070" y="7124065"/>
                  </a:lnTo>
                  <a:cubicBezTo>
                    <a:pt x="7672070" y="9241663"/>
                    <a:pt x="5953506" y="10960100"/>
                    <a:pt x="3836035" y="10960100"/>
                  </a:cubicBezTo>
                  <a:close/>
                </a:path>
              </a:pathLst>
            </a:custGeom>
            <a:blipFill>
              <a:blip r:embed="rId2"/>
              <a:stretch>
                <a:fillRect l="-202101" t="0" r="-202102" b="0"/>
              </a:stretch>
            </a:blipFill>
          </p:spPr>
        </p:sp>
      </p:grpSp>
      <p:grpSp>
        <p:nvGrpSpPr>
          <p:cNvPr name="Group 21" id="21"/>
          <p:cNvGrpSpPr/>
          <p:nvPr/>
        </p:nvGrpSpPr>
        <p:grpSpPr>
          <a:xfrm rot="-10800000">
            <a:off x="-4725380" y="5468707"/>
            <a:ext cx="5754080" cy="8220114"/>
            <a:chOff x="0" y="0"/>
            <a:chExt cx="7672107" cy="10960152"/>
          </a:xfrm>
        </p:grpSpPr>
        <p:sp>
          <p:nvSpPr>
            <p:cNvPr name="Freeform 22" id="22"/>
            <p:cNvSpPr/>
            <p:nvPr/>
          </p:nvSpPr>
          <p:spPr>
            <a:xfrm flipH="false" flipV="false" rot="0">
              <a:off x="0" y="0"/>
              <a:ext cx="7672070" cy="10960100"/>
            </a:xfrm>
            <a:custGeom>
              <a:avLst/>
              <a:gdLst/>
              <a:ahLst/>
              <a:cxnLst/>
              <a:rect r="r" b="b" t="t" l="l"/>
              <a:pathLst>
                <a:path h="10960100" w="7672070">
                  <a:moveTo>
                    <a:pt x="3836035" y="10960100"/>
                  </a:moveTo>
                  <a:cubicBezTo>
                    <a:pt x="1718564" y="10960100"/>
                    <a:pt x="0" y="9241663"/>
                    <a:pt x="0" y="7124065"/>
                  </a:cubicBezTo>
                  <a:lnTo>
                    <a:pt x="0" y="3836035"/>
                  </a:lnTo>
                  <a:cubicBezTo>
                    <a:pt x="0" y="1718564"/>
                    <a:pt x="1718564" y="0"/>
                    <a:pt x="3836035" y="0"/>
                  </a:cubicBezTo>
                  <a:cubicBezTo>
                    <a:pt x="5953506" y="0"/>
                    <a:pt x="7672070" y="1718564"/>
                    <a:pt x="7672070" y="3836035"/>
                  </a:cubicBezTo>
                  <a:lnTo>
                    <a:pt x="7672070" y="7124065"/>
                  </a:lnTo>
                  <a:cubicBezTo>
                    <a:pt x="7672070" y="9241663"/>
                    <a:pt x="5953506" y="10960100"/>
                    <a:pt x="3836035" y="10960100"/>
                  </a:cubicBezTo>
                  <a:close/>
                </a:path>
              </a:pathLst>
            </a:custGeom>
            <a:blipFill>
              <a:blip r:embed="rId2"/>
              <a:stretch>
                <a:fillRect l="-202101" t="0" r="-202102" b="0"/>
              </a:stretch>
            </a:blipFill>
          </p:spPr>
        </p:sp>
      </p:grpSp>
      <p:grpSp>
        <p:nvGrpSpPr>
          <p:cNvPr name="Group 23" id="23"/>
          <p:cNvGrpSpPr/>
          <p:nvPr/>
        </p:nvGrpSpPr>
        <p:grpSpPr>
          <a:xfrm rot="0">
            <a:off x="15763958" y="-781916"/>
            <a:ext cx="1683983" cy="2405689"/>
            <a:chOff x="0" y="0"/>
            <a:chExt cx="2245311" cy="3207585"/>
          </a:xfrm>
        </p:grpSpPr>
        <p:sp>
          <p:nvSpPr>
            <p:cNvPr name="Freeform 24" id="24"/>
            <p:cNvSpPr/>
            <p:nvPr/>
          </p:nvSpPr>
          <p:spPr>
            <a:xfrm flipH="false" flipV="false" rot="0">
              <a:off x="0" y="0"/>
              <a:ext cx="2245360" cy="3207639"/>
            </a:xfrm>
            <a:custGeom>
              <a:avLst/>
              <a:gdLst/>
              <a:ahLst/>
              <a:cxnLst/>
              <a:rect r="r" b="b" t="t" l="l"/>
              <a:pathLst>
                <a:path h="3207639" w="2245360">
                  <a:moveTo>
                    <a:pt x="1122680" y="3207639"/>
                  </a:moveTo>
                  <a:cubicBezTo>
                    <a:pt x="502920" y="3207639"/>
                    <a:pt x="0" y="2704719"/>
                    <a:pt x="0" y="2084959"/>
                  </a:cubicBezTo>
                  <a:lnTo>
                    <a:pt x="0" y="1122680"/>
                  </a:lnTo>
                  <a:cubicBezTo>
                    <a:pt x="0" y="502920"/>
                    <a:pt x="502920" y="0"/>
                    <a:pt x="1122680" y="0"/>
                  </a:cubicBezTo>
                  <a:cubicBezTo>
                    <a:pt x="1742440" y="0"/>
                    <a:pt x="2245360" y="502920"/>
                    <a:pt x="2245360" y="1122680"/>
                  </a:cubicBezTo>
                  <a:lnTo>
                    <a:pt x="2245360" y="2084959"/>
                  </a:lnTo>
                  <a:cubicBezTo>
                    <a:pt x="2245360" y="2704719"/>
                    <a:pt x="1742440" y="3207639"/>
                    <a:pt x="1122680" y="3207639"/>
                  </a:cubicBezTo>
                  <a:close/>
                </a:path>
              </a:pathLst>
            </a:custGeom>
            <a:blipFill>
              <a:blip r:embed="rId2"/>
              <a:stretch>
                <a:fillRect l="-202096" t="0" r="-202094" b="1"/>
              </a:stretch>
            </a:blipFill>
          </p:spPr>
        </p:sp>
      </p:grpSp>
      <p:grpSp>
        <p:nvGrpSpPr>
          <p:cNvPr name="Group 25" id="25"/>
          <p:cNvGrpSpPr/>
          <p:nvPr/>
        </p:nvGrpSpPr>
        <p:grpSpPr>
          <a:xfrm rot="5400000">
            <a:off x="14391539" y="875530"/>
            <a:ext cx="841991" cy="841991"/>
            <a:chOff x="0" y="0"/>
            <a:chExt cx="1122655" cy="1122655"/>
          </a:xfrm>
        </p:grpSpPr>
        <p:sp>
          <p:nvSpPr>
            <p:cNvPr name="Freeform 26" id="26"/>
            <p:cNvSpPr/>
            <p:nvPr/>
          </p:nvSpPr>
          <p:spPr>
            <a:xfrm flipH="false" flipV="false" rot="0">
              <a:off x="0" y="0"/>
              <a:ext cx="1122680" cy="1122680"/>
            </a:xfrm>
            <a:custGeom>
              <a:avLst/>
              <a:gdLst/>
              <a:ahLst/>
              <a:cxnLst/>
              <a:rect r="r" b="b" t="t" l="l"/>
              <a:pathLst>
                <a:path h="1122680" w="1122680">
                  <a:moveTo>
                    <a:pt x="561340" y="0"/>
                  </a:moveTo>
                  <a:cubicBezTo>
                    <a:pt x="251333" y="0"/>
                    <a:pt x="0" y="251333"/>
                    <a:pt x="0" y="561340"/>
                  </a:cubicBezTo>
                  <a:cubicBezTo>
                    <a:pt x="0" y="871347"/>
                    <a:pt x="251333" y="1122680"/>
                    <a:pt x="561340" y="1122680"/>
                  </a:cubicBezTo>
                  <a:cubicBezTo>
                    <a:pt x="871347" y="1122680"/>
                    <a:pt x="1122680" y="871347"/>
                    <a:pt x="1122680" y="561340"/>
                  </a:cubicBezTo>
                  <a:cubicBezTo>
                    <a:pt x="1122680" y="251333"/>
                    <a:pt x="871347" y="0"/>
                    <a:pt x="561340" y="0"/>
                  </a:cubicBezTo>
                  <a:close/>
                </a:path>
              </a:pathLst>
            </a:custGeom>
            <a:blipFill>
              <a:blip r:embed="rId2"/>
              <a:stretch>
                <a:fillRect l="-126467" t="0" r="-126465" b="2"/>
              </a:stretch>
            </a:blipFill>
          </p:spPr>
        </p:sp>
      </p:grpSp>
      <p:sp>
        <p:nvSpPr>
          <p:cNvPr name="Freeform 27" id="27"/>
          <p:cNvSpPr/>
          <p:nvPr/>
        </p:nvSpPr>
        <p:spPr>
          <a:xfrm flipH="false" flipV="false" rot="0">
            <a:off x="8091901" y="4884484"/>
            <a:ext cx="467154" cy="405432"/>
          </a:xfrm>
          <a:custGeom>
            <a:avLst/>
            <a:gdLst/>
            <a:ahLst/>
            <a:cxnLst/>
            <a:rect r="r" b="b" t="t" l="l"/>
            <a:pathLst>
              <a:path h="405432" w="467154">
                <a:moveTo>
                  <a:pt x="0" y="0"/>
                </a:moveTo>
                <a:lnTo>
                  <a:pt x="467154" y="0"/>
                </a:lnTo>
                <a:lnTo>
                  <a:pt x="467154" y="405432"/>
                </a:lnTo>
                <a:lnTo>
                  <a:pt x="0" y="4054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8" id="28"/>
          <p:cNvSpPr/>
          <p:nvPr/>
        </p:nvSpPr>
        <p:spPr>
          <a:xfrm flipH="false" flipV="false" rot="0">
            <a:off x="8052700" y="3052324"/>
            <a:ext cx="467154" cy="405432"/>
          </a:xfrm>
          <a:custGeom>
            <a:avLst/>
            <a:gdLst/>
            <a:ahLst/>
            <a:cxnLst/>
            <a:rect r="r" b="b" t="t" l="l"/>
            <a:pathLst>
              <a:path h="405432" w="467154">
                <a:moveTo>
                  <a:pt x="0" y="0"/>
                </a:moveTo>
                <a:lnTo>
                  <a:pt x="467154" y="0"/>
                </a:lnTo>
                <a:lnTo>
                  <a:pt x="467154" y="405432"/>
                </a:lnTo>
                <a:lnTo>
                  <a:pt x="0" y="4054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0">
            <a:off x="10016575" y="-1489570"/>
            <a:ext cx="4202211" cy="6003158"/>
            <a:chOff x="0" y="0"/>
            <a:chExt cx="5602948" cy="8004211"/>
          </a:xfrm>
        </p:grpSpPr>
        <p:sp>
          <p:nvSpPr>
            <p:cNvPr name="Freeform 3" id="3"/>
            <p:cNvSpPr/>
            <p:nvPr/>
          </p:nvSpPr>
          <p:spPr>
            <a:xfrm flipH="false" flipV="false" rot="0">
              <a:off x="0" y="0"/>
              <a:ext cx="5602986" cy="8004175"/>
            </a:xfrm>
            <a:custGeom>
              <a:avLst/>
              <a:gdLst/>
              <a:ahLst/>
              <a:cxnLst/>
              <a:rect r="r" b="b" t="t" l="l"/>
              <a:pathLst>
                <a:path h="8004175" w="5602986">
                  <a:moveTo>
                    <a:pt x="2801493" y="8004175"/>
                  </a:moveTo>
                  <a:cubicBezTo>
                    <a:pt x="1255014" y="8004175"/>
                    <a:pt x="0" y="6749161"/>
                    <a:pt x="0" y="5202682"/>
                  </a:cubicBezTo>
                  <a:lnTo>
                    <a:pt x="0" y="2801493"/>
                  </a:lnTo>
                  <a:cubicBezTo>
                    <a:pt x="0" y="1255014"/>
                    <a:pt x="1255014" y="0"/>
                    <a:pt x="2801493" y="0"/>
                  </a:cubicBezTo>
                  <a:cubicBezTo>
                    <a:pt x="4347972" y="0"/>
                    <a:pt x="5602986" y="1255014"/>
                    <a:pt x="5602986" y="2801493"/>
                  </a:cubicBezTo>
                  <a:lnTo>
                    <a:pt x="5602986" y="5202682"/>
                  </a:lnTo>
                  <a:cubicBezTo>
                    <a:pt x="5602986" y="6749034"/>
                    <a:pt x="4347972" y="8004175"/>
                    <a:pt x="2801493" y="8004175"/>
                  </a:cubicBezTo>
                  <a:close/>
                </a:path>
              </a:pathLst>
            </a:custGeom>
            <a:blipFill>
              <a:blip r:embed="rId2"/>
              <a:stretch>
                <a:fillRect l="-202099" t="0" r="-202098" b="0"/>
              </a:stretch>
            </a:blipFill>
          </p:spPr>
        </p:sp>
      </p:grpSp>
      <p:grpSp>
        <p:nvGrpSpPr>
          <p:cNvPr name="Group 4" id="4"/>
          <p:cNvGrpSpPr/>
          <p:nvPr/>
        </p:nvGrpSpPr>
        <p:grpSpPr>
          <a:xfrm rot="5400000">
            <a:off x="15011400" y="9101546"/>
            <a:ext cx="841991" cy="841991"/>
            <a:chOff x="0" y="0"/>
            <a:chExt cx="1122655" cy="1122655"/>
          </a:xfrm>
        </p:grpSpPr>
        <p:sp>
          <p:nvSpPr>
            <p:cNvPr name="Freeform 5" id="5"/>
            <p:cNvSpPr/>
            <p:nvPr/>
          </p:nvSpPr>
          <p:spPr>
            <a:xfrm flipH="false" flipV="false" rot="0">
              <a:off x="0" y="0"/>
              <a:ext cx="1122680" cy="1122680"/>
            </a:xfrm>
            <a:custGeom>
              <a:avLst/>
              <a:gdLst/>
              <a:ahLst/>
              <a:cxnLst/>
              <a:rect r="r" b="b" t="t" l="l"/>
              <a:pathLst>
                <a:path h="1122680" w="1122680">
                  <a:moveTo>
                    <a:pt x="561340" y="0"/>
                  </a:moveTo>
                  <a:cubicBezTo>
                    <a:pt x="251333" y="0"/>
                    <a:pt x="0" y="251333"/>
                    <a:pt x="0" y="561340"/>
                  </a:cubicBezTo>
                  <a:cubicBezTo>
                    <a:pt x="0" y="871347"/>
                    <a:pt x="251333" y="1122680"/>
                    <a:pt x="561340" y="1122680"/>
                  </a:cubicBezTo>
                  <a:cubicBezTo>
                    <a:pt x="871347" y="1122680"/>
                    <a:pt x="1122680" y="871347"/>
                    <a:pt x="1122680" y="561340"/>
                  </a:cubicBezTo>
                  <a:cubicBezTo>
                    <a:pt x="1122680" y="251333"/>
                    <a:pt x="871347" y="0"/>
                    <a:pt x="561340" y="0"/>
                  </a:cubicBezTo>
                  <a:close/>
                </a:path>
              </a:pathLst>
            </a:custGeom>
            <a:blipFill>
              <a:blip r:embed="rId2"/>
              <a:stretch>
                <a:fillRect l="-126467" t="0" r="-126465" b="2"/>
              </a:stretch>
            </a:blipFill>
          </p:spPr>
        </p:sp>
      </p:grpSp>
      <p:grpSp>
        <p:nvGrpSpPr>
          <p:cNvPr name="Group 6" id="6"/>
          <p:cNvGrpSpPr/>
          <p:nvPr/>
        </p:nvGrpSpPr>
        <p:grpSpPr>
          <a:xfrm rot="0">
            <a:off x="-5173055" y="-2043171"/>
            <a:ext cx="5754080" cy="8220114"/>
            <a:chOff x="0" y="0"/>
            <a:chExt cx="7672107" cy="10960152"/>
          </a:xfrm>
        </p:grpSpPr>
        <p:sp>
          <p:nvSpPr>
            <p:cNvPr name="Freeform 7" id="7"/>
            <p:cNvSpPr/>
            <p:nvPr/>
          </p:nvSpPr>
          <p:spPr>
            <a:xfrm flipH="false" flipV="false" rot="0">
              <a:off x="0" y="0"/>
              <a:ext cx="7672070" cy="10960100"/>
            </a:xfrm>
            <a:custGeom>
              <a:avLst/>
              <a:gdLst/>
              <a:ahLst/>
              <a:cxnLst/>
              <a:rect r="r" b="b" t="t" l="l"/>
              <a:pathLst>
                <a:path h="10960100" w="7672070">
                  <a:moveTo>
                    <a:pt x="3836035" y="10960100"/>
                  </a:moveTo>
                  <a:cubicBezTo>
                    <a:pt x="1718564" y="10960100"/>
                    <a:pt x="0" y="9241663"/>
                    <a:pt x="0" y="7124065"/>
                  </a:cubicBezTo>
                  <a:lnTo>
                    <a:pt x="0" y="3836035"/>
                  </a:lnTo>
                  <a:cubicBezTo>
                    <a:pt x="0" y="1718564"/>
                    <a:pt x="1718564" y="0"/>
                    <a:pt x="3836035" y="0"/>
                  </a:cubicBezTo>
                  <a:cubicBezTo>
                    <a:pt x="5953506" y="0"/>
                    <a:pt x="7672070" y="1718564"/>
                    <a:pt x="7672070" y="3836035"/>
                  </a:cubicBezTo>
                  <a:lnTo>
                    <a:pt x="7672070" y="7124065"/>
                  </a:lnTo>
                  <a:cubicBezTo>
                    <a:pt x="7672070" y="9241663"/>
                    <a:pt x="5953506" y="10960100"/>
                    <a:pt x="3836035" y="10960100"/>
                  </a:cubicBezTo>
                  <a:close/>
                </a:path>
              </a:pathLst>
            </a:custGeom>
            <a:blipFill>
              <a:blip r:embed="rId2"/>
              <a:stretch>
                <a:fillRect l="-202101" t="0" r="-202102" b="0"/>
              </a:stretch>
            </a:blipFill>
          </p:spPr>
        </p:sp>
      </p:grpSp>
      <p:grpSp>
        <p:nvGrpSpPr>
          <p:cNvPr name="Group 8" id="8"/>
          <p:cNvGrpSpPr/>
          <p:nvPr/>
        </p:nvGrpSpPr>
        <p:grpSpPr>
          <a:xfrm rot="0">
            <a:off x="5803034" y="380029"/>
            <a:ext cx="6681931" cy="1399254"/>
            <a:chOff x="0" y="0"/>
            <a:chExt cx="8909241" cy="1865672"/>
          </a:xfrm>
        </p:grpSpPr>
        <p:sp>
          <p:nvSpPr>
            <p:cNvPr name="Freeform 9" id="9"/>
            <p:cNvSpPr/>
            <p:nvPr/>
          </p:nvSpPr>
          <p:spPr>
            <a:xfrm flipH="false" flipV="false" rot="0">
              <a:off x="0" y="0"/>
              <a:ext cx="8909241" cy="1865672"/>
            </a:xfrm>
            <a:custGeom>
              <a:avLst/>
              <a:gdLst/>
              <a:ahLst/>
              <a:cxnLst/>
              <a:rect r="r" b="b" t="t" l="l"/>
              <a:pathLst>
                <a:path h="1865672" w="8909241">
                  <a:moveTo>
                    <a:pt x="0" y="0"/>
                  </a:moveTo>
                  <a:lnTo>
                    <a:pt x="8909241" y="0"/>
                  </a:lnTo>
                  <a:lnTo>
                    <a:pt x="8909241" y="1865672"/>
                  </a:lnTo>
                  <a:lnTo>
                    <a:pt x="0" y="1865672"/>
                  </a:lnTo>
                  <a:close/>
                </a:path>
              </a:pathLst>
            </a:custGeom>
            <a:solidFill>
              <a:srgbClr val="000000">
                <a:alpha val="0"/>
              </a:srgbClr>
            </a:solidFill>
          </p:spPr>
        </p:sp>
        <p:sp>
          <p:nvSpPr>
            <p:cNvPr name="TextBox 10" id="10"/>
            <p:cNvSpPr txBox="true"/>
            <p:nvPr/>
          </p:nvSpPr>
          <p:spPr>
            <a:xfrm>
              <a:off x="0" y="0"/>
              <a:ext cx="8909241" cy="1865672"/>
            </a:xfrm>
            <a:prstGeom prst="rect">
              <a:avLst/>
            </a:prstGeom>
          </p:spPr>
          <p:txBody>
            <a:bodyPr anchor="t" rtlCol="false" tIns="0" lIns="0" bIns="0" rIns="0"/>
            <a:lstStyle/>
            <a:p>
              <a:pPr algn="l">
                <a:lnSpc>
                  <a:spcPts val="7472"/>
                </a:lnSpc>
              </a:pPr>
              <a:r>
                <a:rPr lang="en-US" sz="6227" b="true">
                  <a:solidFill>
                    <a:srgbClr val="FFFFFF"/>
                  </a:solidFill>
                  <a:latin typeface="Almarai Bold"/>
                  <a:ea typeface="Almarai Bold"/>
                  <a:cs typeface="Almarai Bold"/>
                  <a:sym typeface="Almarai Bold"/>
                </a:rPr>
                <a:t>METHODOLOGY</a:t>
              </a:r>
            </a:p>
          </p:txBody>
        </p:sp>
      </p:grpSp>
      <p:grpSp>
        <p:nvGrpSpPr>
          <p:cNvPr name="Group 11" id="11"/>
          <p:cNvGrpSpPr/>
          <p:nvPr/>
        </p:nvGrpSpPr>
        <p:grpSpPr>
          <a:xfrm rot="-10800000">
            <a:off x="14824679" y="1114623"/>
            <a:ext cx="5246522" cy="7495031"/>
            <a:chOff x="0" y="0"/>
            <a:chExt cx="6995363" cy="9993375"/>
          </a:xfrm>
        </p:grpSpPr>
        <p:sp>
          <p:nvSpPr>
            <p:cNvPr name="Freeform 12" id="12"/>
            <p:cNvSpPr/>
            <p:nvPr/>
          </p:nvSpPr>
          <p:spPr>
            <a:xfrm flipH="false" flipV="false" rot="0">
              <a:off x="0" y="0"/>
              <a:ext cx="6995414" cy="9993376"/>
            </a:xfrm>
            <a:custGeom>
              <a:avLst/>
              <a:gdLst/>
              <a:ahLst/>
              <a:cxnLst/>
              <a:rect r="r" b="b" t="t" l="l"/>
              <a:pathLst>
                <a:path h="9993376" w="6995414">
                  <a:moveTo>
                    <a:pt x="3497707" y="9993376"/>
                  </a:moveTo>
                  <a:cubicBezTo>
                    <a:pt x="1566926" y="9993376"/>
                    <a:pt x="0" y="8426450"/>
                    <a:pt x="0" y="6495669"/>
                  </a:cubicBezTo>
                  <a:lnTo>
                    <a:pt x="0" y="3497707"/>
                  </a:lnTo>
                  <a:cubicBezTo>
                    <a:pt x="0" y="1566926"/>
                    <a:pt x="1566926" y="0"/>
                    <a:pt x="3497707" y="0"/>
                  </a:cubicBezTo>
                  <a:cubicBezTo>
                    <a:pt x="5428488" y="0"/>
                    <a:pt x="6995414" y="1566926"/>
                    <a:pt x="6995414" y="3497707"/>
                  </a:cubicBezTo>
                  <a:lnTo>
                    <a:pt x="6995414" y="6495669"/>
                  </a:lnTo>
                  <a:cubicBezTo>
                    <a:pt x="6995414" y="8426450"/>
                    <a:pt x="5428488" y="9993376"/>
                    <a:pt x="3497707" y="9993376"/>
                  </a:cubicBezTo>
                  <a:close/>
                </a:path>
              </a:pathLst>
            </a:custGeom>
            <a:blipFill>
              <a:blip r:embed="rId2"/>
              <a:stretch>
                <a:fillRect l="-202099" t="0" r="-202098" b="0"/>
              </a:stretch>
            </a:blipFill>
          </p:spPr>
        </p:sp>
      </p:grpSp>
      <p:grpSp>
        <p:nvGrpSpPr>
          <p:cNvPr name="Group 13" id="13"/>
          <p:cNvGrpSpPr/>
          <p:nvPr/>
        </p:nvGrpSpPr>
        <p:grpSpPr>
          <a:xfrm rot="0">
            <a:off x="2520767" y="1779282"/>
            <a:ext cx="3282268" cy="1397663"/>
            <a:chOff x="0" y="0"/>
            <a:chExt cx="864466" cy="368109"/>
          </a:xfrm>
        </p:grpSpPr>
        <p:sp>
          <p:nvSpPr>
            <p:cNvPr name="Freeform 14" id="14"/>
            <p:cNvSpPr/>
            <p:nvPr/>
          </p:nvSpPr>
          <p:spPr>
            <a:xfrm flipH="false" flipV="false" rot="0">
              <a:off x="0" y="0"/>
              <a:ext cx="864466" cy="368109"/>
            </a:xfrm>
            <a:custGeom>
              <a:avLst/>
              <a:gdLst/>
              <a:ahLst/>
              <a:cxnLst/>
              <a:rect r="r" b="b" t="t" l="l"/>
              <a:pathLst>
                <a:path h="368109" w="864466">
                  <a:moveTo>
                    <a:pt x="40098" y="0"/>
                  </a:moveTo>
                  <a:lnTo>
                    <a:pt x="824368" y="0"/>
                  </a:lnTo>
                  <a:cubicBezTo>
                    <a:pt x="846513" y="0"/>
                    <a:pt x="864466" y="17953"/>
                    <a:pt x="864466" y="40098"/>
                  </a:cubicBezTo>
                  <a:lnTo>
                    <a:pt x="864466" y="328011"/>
                  </a:lnTo>
                  <a:cubicBezTo>
                    <a:pt x="864466" y="350156"/>
                    <a:pt x="846513" y="368109"/>
                    <a:pt x="824368" y="368109"/>
                  </a:cubicBezTo>
                  <a:lnTo>
                    <a:pt x="40098" y="368109"/>
                  </a:lnTo>
                  <a:cubicBezTo>
                    <a:pt x="17953" y="368109"/>
                    <a:pt x="0" y="350156"/>
                    <a:pt x="0" y="328011"/>
                  </a:cubicBezTo>
                  <a:lnTo>
                    <a:pt x="0" y="40098"/>
                  </a:lnTo>
                  <a:cubicBezTo>
                    <a:pt x="0" y="17953"/>
                    <a:pt x="17953" y="0"/>
                    <a:pt x="40098" y="0"/>
                  </a:cubicBezTo>
                  <a:close/>
                </a:path>
              </a:pathLst>
            </a:custGeom>
            <a:solidFill>
              <a:srgbClr val="13538A"/>
            </a:solidFill>
          </p:spPr>
        </p:sp>
        <p:sp>
          <p:nvSpPr>
            <p:cNvPr name="TextBox 15" id="15"/>
            <p:cNvSpPr txBox="true"/>
            <p:nvPr/>
          </p:nvSpPr>
          <p:spPr>
            <a:xfrm>
              <a:off x="0" y="-47625"/>
              <a:ext cx="864466" cy="415734"/>
            </a:xfrm>
            <a:prstGeom prst="rect">
              <a:avLst/>
            </a:prstGeom>
          </p:spPr>
          <p:txBody>
            <a:bodyPr anchor="ctr" rtlCol="false" tIns="50800" lIns="50800" bIns="50800" rIns="50800"/>
            <a:lstStyle/>
            <a:p>
              <a:pPr algn="ctr">
                <a:lnSpc>
                  <a:spcPts val="3770"/>
                </a:lnSpc>
              </a:pPr>
              <a:r>
                <a:rPr lang="en-US" b="true" sz="2693">
                  <a:solidFill>
                    <a:srgbClr val="FFFFFF"/>
                  </a:solidFill>
                  <a:latin typeface="DM Sans Bold"/>
                  <a:ea typeface="DM Sans Bold"/>
                  <a:cs typeface="DM Sans Bold"/>
                  <a:sym typeface="DM Sans Bold"/>
                </a:rPr>
                <a:t>DATABASE CREATION</a:t>
              </a:r>
            </a:p>
          </p:txBody>
        </p:sp>
      </p:grpSp>
      <p:grpSp>
        <p:nvGrpSpPr>
          <p:cNvPr name="Group 16" id="16"/>
          <p:cNvGrpSpPr/>
          <p:nvPr/>
        </p:nvGrpSpPr>
        <p:grpSpPr>
          <a:xfrm rot="0">
            <a:off x="5474372" y="3663788"/>
            <a:ext cx="3421580" cy="1370937"/>
            <a:chOff x="0" y="0"/>
            <a:chExt cx="901157" cy="361070"/>
          </a:xfrm>
        </p:grpSpPr>
        <p:sp>
          <p:nvSpPr>
            <p:cNvPr name="Freeform 17" id="17"/>
            <p:cNvSpPr/>
            <p:nvPr/>
          </p:nvSpPr>
          <p:spPr>
            <a:xfrm flipH="false" flipV="false" rot="0">
              <a:off x="0" y="0"/>
              <a:ext cx="901157" cy="361070"/>
            </a:xfrm>
            <a:custGeom>
              <a:avLst/>
              <a:gdLst/>
              <a:ahLst/>
              <a:cxnLst/>
              <a:rect r="r" b="b" t="t" l="l"/>
              <a:pathLst>
                <a:path h="361070" w="901157">
                  <a:moveTo>
                    <a:pt x="38465" y="0"/>
                  </a:moveTo>
                  <a:lnTo>
                    <a:pt x="862691" y="0"/>
                  </a:lnTo>
                  <a:cubicBezTo>
                    <a:pt x="883935" y="0"/>
                    <a:pt x="901157" y="17222"/>
                    <a:pt x="901157" y="38465"/>
                  </a:cubicBezTo>
                  <a:lnTo>
                    <a:pt x="901157" y="322604"/>
                  </a:lnTo>
                  <a:cubicBezTo>
                    <a:pt x="901157" y="343848"/>
                    <a:pt x="883935" y="361070"/>
                    <a:pt x="862691" y="361070"/>
                  </a:cubicBezTo>
                  <a:lnTo>
                    <a:pt x="38465" y="361070"/>
                  </a:lnTo>
                  <a:cubicBezTo>
                    <a:pt x="17222" y="361070"/>
                    <a:pt x="0" y="343848"/>
                    <a:pt x="0" y="322604"/>
                  </a:cubicBezTo>
                  <a:lnTo>
                    <a:pt x="0" y="38465"/>
                  </a:lnTo>
                  <a:cubicBezTo>
                    <a:pt x="0" y="17222"/>
                    <a:pt x="17222" y="0"/>
                    <a:pt x="38465" y="0"/>
                  </a:cubicBezTo>
                  <a:close/>
                </a:path>
              </a:pathLst>
            </a:custGeom>
            <a:solidFill>
              <a:srgbClr val="13538A"/>
            </a:solidFill>
          </p:spPr>
        </p:sp>
        <p:sp>
          <p:nvSpPr>
            <p:cNvPr name="TextBox 18" id="18"/>
            <p:cNvSpPr txBox="true"/>
            <p:nvPr/>
          </p:nvSpPr>
          <p:spPr>
            <a:xfrm>
              <a:off x="0" y="-47625"/>
              <a:ext cx="901157" cy="408695"/>
            </a:xfrm>
            <a:prstGeom prst="rect">
              <a:avLst/>
            </a:prstGeom>
          </p:spPr>
          <p:txBody>
            <a:bodyPr anchor="ctr" rtlCol="false" tIns="50800" lIns="50800" bIns="50800" rIns="50800"/>
            <a:lstStyle/>
            <a:p>
              <a:pPr algn="ctr">
                <a:lnSpc>
                  <a:spcPts val="3770"/>
                </a:lnSpc>
              </a:pPr>
              <a:r>
                <a:rPr lang="en-US" b="true" sz="2693">
                  <a:solidFill>
                    <a:srgbClr val="FFFFFF"/>
                  </a:solidFill>
                  <a:latin typeface="DM Sans Bold"/>
                  <a:ea typeface="DM Sans Bold"/>
                  <a:cs typeface="DM Sans Bold"/>
                  <a:sym typeface="DM Sans Bold"/>
                </a:rPr>
                <a:t>BACKEND DEVELOPMENT</a:t>
              </a:r>
            </a:p>
          </p:txBody>
        </p:sp>
      </p:grpSp>
      <p:grpSp>
        <p:nvGrpSpPr>
          <p:cNvPr name="Group 19" id="19"/>
          <p:cNvGrpSpPr/>
          <p:nvPr/>
        </p:nvGrpSpPr>
        <p:grpSpPr>
          <a:xfrm rot="0">
            <a:off x="8114438" y="5711821"/>
            <a:ext cx="3355848" cy="1392252"/>
            <a:chOff x="0" y="0"/>
            <a:chExt cx="883845" cy="366684"/>
          </a:xfrm>
        </p:grpSpPr>
        <p:sp>
          <p:nvSpPr>
            <p:cNvPr name="Freeform 20" id="20"/>
            <p:cNvSpPr/>
            <p:nvPr/>
          </p:nvSpPr>
          <p:spPr>
            <a:xfrm flipH="false" flipV="false" rot="0">
              <a:off x="0" y="0"/>
              <a:ext cx="883845" cy="366684"/>
            </a:xfrm>
            <a:custGeom>
              <a:avLst/>
              <a:gdLst/>
              <a:ahLst/>
              <a:cxnLst/>
              <a:rect r="r" b="b" t="t" l="l"/>
              <a:pathLst>
                <a:path h="366684" w="883845">
                  <a:moveTo>
                    <a:pt x="39219" y="0"/>
                  </a:moveTo>
                  <a:lnTo>
                    <a:pt x="844626" y="0"/>
                  </a:lnTo>
                  <a:cubicBezTo>
                    <a:pt x="855027" y="0"/>
                    <a:pt x="865003" y="4132"/>
                    <a:pt x="872358" y="11487"/>
                  </a:cubicBezTo>
                  <a:cubicBezTo>
                    <a:pt x="879713" y="18842"/>
                    <a:pt x="883845" y="28817"/>
                    <a:pt x="883845" y="39219"/>
                  </a:cubicBezTo>
                  <a:lnTo>
                    <a:pt x="883845" y="327465"/>
                  </a:lnTo>
                  <a:cubicBezTo>
                    <a:pt x="883845" y="349125"/>
                    <a:pt x="866286" y="366684"/>
                    <a:pt x="844626" y="366684"/>
                  </a:cubicBezTo>
                  <a:lnTo>
                    <a:pt x="39219" y="366684"/>
                  </a:lnTo>
                  <a:cubicBezTo>
                    <a:pt x="17559" y="366684"/>
                    <a:pt x="0" y="349125"/>
                    <a:pt x="0" y="327465"/>
                  </a:cubicBezTo>
                  <a:lnTo>
                    <a:pt x="0" y="39219"/>
                  </a:lnTo>
                  <a:cubicBezTo>
                    <a:pt x="0" y="17559"/>
                    <a:pt x="17559" y="0"/>
                    <a:pt x="39219" y="0"/>
                  </a:cubicBezTo>
                  <a:close/>
                </a:path>
              </a:pathLst>
            </a:custGeom>
            <a:solidFill>
              <a:srgbClr val="13538A"/>
            </a:solidFill>
          </p:spPr>
        </p:sp>
        <p:sp>
          <p:nvSpPr>
            <p:cNvPr name="TextBox 21" id="21"/>
            <p:cNvSpPr txBox="true"/>
            <p:nvPr/>
          </p:nvSpPr>
          <p:spPr>
            <a:xfrm>
              <a:off x="0" y="-47625"/>
              <a:ext cx="883845" cy="414309"/>
            </a:xfrm>
            <a:prstGeom prst="rect">
              <a:avLst/>
            </a:prstGeom>
          </p:spPr>
          <p:txBody>
            <a:bodyPr anchor="ctr" rtlCol="false" tIns="50800" lIns="50800" bIns="50800" rIns="50800"/>
            <a:lstStyle/>
            <a:p>
              <a:pPr algn="ctr">
                <a:lnSpc>
                  <a:spcPts val="3770"/>
                </a:lnSpc>
              </a:pPr>
              <a:r>
                <a:rPr lang="en-US" b="true" sz="2693">
                  <a:solidFill>
                    <a:srgbClr val="FFFFFF"/>
                  </a:solidFill>
                  <a:latin typeface="DM Sans Bold"/>
                  <a:ea typeface="DM Sans Bold"/>
                  <a:cs typeface="DM Sans Bold"/>
                  <a:sym typeface="DM Sans Bold"/>
                </a:rPr>
                <a:t>FRONTEND DEVELOPMENT</a:t>
              </a:r>
            </a:p>
          </p:txBody>
        </p:sp>
      </p:grpSp>
      <p:grpSp>
        <p:nvGrpSpPr>
          <p:cNvPr name="Group 22" id="22"/>
          <p:cNvGrpSpPr/>
          <p:nvPr/>
        </p:nvGrpSpPr>
        <p:grpSpPr>
          <a:xfrm rot="0">
            <a:off x="11388798" y="7600245"/>
            <a:ext cx="3435881" cy="1501301"/>
            <a:chOff x="0" y="0"/>
            <a:chExt cx="904923" cy="395404"/>
          </a:xfrm>
        </p:grpSpPr>
        <p:sp>
          <p:nvSpPr>
            <p:cNvPr name="Freeform 23" id="23"/>
            <p:cNvSpPr/>
            <p:nvPr/>
          </p:nvSpPr>
          <p:spPr>
            <a:xfrm flipH="false" flipV="false" rot="0">
              <a:off x="0" y="0"/>
              <a:ext cx="904923" cy="395404"/>
            </a:xfrm>
            <a:custGeom>
              <a:avLst/>
              <a:gdLst/>
              <a:ahLst/>
              <a:cxnLst/>
              <a:rect r="r" b="b" t="t" l="l"/>
              <a:pathLst>
                <a:path h="395404" w="904923">
                  <a:moveTo>
                    <a:pt x="38305" y="0"/>
                  </a:moveTo>
                  <a:lnTo>
                    <a:pt x="866618" y="0"/>
                  </a:lnTo>
                  <a:cubicBezTo>
                    <a:pt x="876777" y="0"/>
                    <a:pt x="886520" y="4036"/>
                    <a:pt x="893704" y="11219"/>
                  </a:cubicBezTo>
                  <a:cubicBezTo>
                    <a:pt x="900888" y="18403"/>
                    <a:pt x="904923" y="28146"/>
                    <a:pt x="904923" y="38305"/>
                  </a:cubicBezTo>
                  <a:lnTo>
                    <a:pt x="904923" y="357099"/>
                  </a:lnTo>
                  <a:cubicBezTo>
                    <a:pt x="904923" y="367258"/>
                    <a:pt x="900888" y="377001"/>
                    <a:pt x="893704" y="384185"/>
                  </a:cubicBezTo>
                  <a:cubicBezTo>
                    <a:pt x="886520" y="391369"/>
                    <a:pt x="876777" y="395404"/>
                    <a:pt x="866618" y="395404"/>
                  </a:cubicBezTo>
                  <a:lnTo>
                    <a:pt x="38305" y="395404"/>
                  </a:lnTo>
                  <a:cubicBezTo>
                    <a:pt x="28146" y="395404"/>
                    <a:pt x="18403" y="391369"/>
                    <a:pt x="11219" y="384185"/>
                  </a:cubicBezTo>
                  <a:cubicBezTo>
                    <a:pt x="4036" y="377001"/>
                    <a:pt x="0" y="367258"/>
                    <a:pt x="0" y="357099"/>
                  </a:cubicBezTo>
                  <a:lnTo>
                    <a:pt x="0" y="38305"/>
                  </a:lnTo>
                  <a:cubicBezTo>
                    <a:pt x="0" y="28146"/>
                    <a:pt x="4036" y="18403"/>
                    <a:pt x="11219" y="11219"/>
                  </a:cubicBezTo>
                  <a:cubicBezTo>
                    <a:pt x="18403" y="4036"/>
                    <a:pt x="28146" y="0"/>
                    <a:pt x="38305" y="0"/>
                  </a:cubicBezTo>
                  <a:close/>
                </a:path>
              </a:pathLst>
            </a:custGeom>
            <a:solidFill>
              <a:srgbClr val="13538A"/>
            </a:solidFill>
          </p:spPr>
        </p:sp>
        <p:sp>
          <p:nvSpPr>
            <p:cNvPr name="TextBox 24" id="24"/>
            <p:cNvSpPr txBox="true"/>
            <p:nvPr/>
          </p:nvSpPr>
          <p:spPr>
            <a:xfrm>
              <a:off x="0" y="-47625"/>
              <a:ext cx="904923" cy="443029"/>
            </a:xfrm>
            <a:prstGeom prst="rect">
              <a:avLst/>
            </a:prstGeom>
          </p:spPr>
          <p:txBody>
            <a:bodyPr anchor="ctr" rtlCol="false" tIns="50800" lIns="50800" bIns="50800" rIns="50800"/>
            <a:lstStyle/>
            <a:p>
              <a:pPr algn="ctr">
                <a:lnSpc>
                  <a:spcPts val="3770"/>
                </a:lnSpc>
              </a:pPr>
              <a:r>
                <a:rPr lang="en-US" b="true" sz="2693">
                  <a:solidFill>
                    <a:srgbClr val="FFFFFF"/>
                  </a:solidFill>
                  <a:latin typeface="DM Sans Bold"/>
                  <a:ea typeface="DM Sans Bold"/>
                  <a:cs typeface="DM Sans Bold"/>
                  <a:sym typeface="DM Sans Bold"/>
                </a:rPr>
                <a:t>TESTING AND DEBUGGING</a:t>
              </a:r>
            </a:p>
          </p:txBody>
        </p:sp>
      </p:grpSp>
      <p:sp>
        <p:nvSpPr>
          <p:cNvPr name="AutoShape 25" id="25"/>
          <p:cNvSpPr/>
          <p:nvPr/>
        </p:nvSpPr>
        <p:spPr>
          <a:xfrm flipV="true">
            <a:off x="5803618" y="2478114"/>
            <a:ext cx="1381544" cy="19041"/>
          </a:xfrm>
          <a:prstGeom prst="line">
            <a:avLst/>
          </a:prstGeom>
          <a:ln cap="flat" w="38100">
            <a:solidFill>
              <a:srgbClr val="000000"/>
            </a:solidFill>
            <a:prstDash val="solid"/>
            <a:headEnd type="none" len="sm" w="sm"/>
            <a:tailEnd type="none" len="sm" w="sm"/>
          </a:ln>
        </p:spPr>
      </p:sp>
      <p:sp>
        <p:nvSpPr>
          <p:cNvPr name="AutoShape 26" id="26"/>
          <p:cNvSpPr/>
          <p:nvPr/>
        </p:nvSpPr>
        <p:spPr>
          <a:xfrm>
            <a:off x="7185162" y="2497155"/>
            <a:ext cx="0" cy="1166633"/>
          </a:xfrm>
          <a:prstGeom prst="line">
            <a:avLst/>
          </a:prstGeom>
          <a:ln cap="flat" w="38100">
            <a:solidFill>
              <a:srgbClr val="000000"/>
            </a:solidFill>
            <a:prstDash val="solid"/>
            <a:headEnd type="none" len="sm" w="sm"/>
            <a:tailEnd type="triangle" len="med" w="lg"/>
          </a:ln>
        </p:spPr>
      </p:sp>
      <p:sp>
        <p:nvSpPr>
          <p:cNvPr name="AutoShape 27" id="27"/>
          <p:cNvSpPr/>
          <p:nvPr/>
        </p:nvSpPr>
        <p:spPr>
          <a:xfrm>
            <a:off x="8895952" y="4349257"/>
            <a:ext cx="896409" cy="0"/>
          </a:xfrm>
          <a:prstGeom prst="line">
            <a:avLst/>
          </a:prstGeom>
          <a:ln cap="flat" w="38100">
            <a:solidFill>
              <a:srgbClr val="000000"/>
            </a:solidFill>
            <a:prstDash val="solid"/>
            <a:headEnd type="none" len="sm" w="sm"/>
            <a:tailEnd type="none" len="sm" w="sm"/>
          </a:ln>
        </p:spPr>
      </p:sp>
      <p:sp>
        <p:nvSpPr>
          <p:cNvPr name="AutoShape 28" id="28"/>
          <p:cNvSpPr/>
          <p:nvPr/>
        </p:nvSpPr>
        <p:spPr>
          <a:xfrm flipV="true">
            <a:off x="11470285" y="6407947"/>
            <a:ext cx="1636453" cy="0"/>
          </a:xfrm>
          <a:prstGeom prst="line">
            <a:avLst/>
          </a:prstGeom>
          <a:ln cap="flat" w="38100">
            <a:solidFill>
              <a:srgbClr val="000000"/>
            </a:solidFill>
            <a:prstDash val="solid"/>
            <a:headEnd type="none" len="sm" w="sm"/>
            <a:tailEnd type="none" len="sm" w="sm"/>
          </a:ln>
        </p:spPr>
      </p:sp>
      <p:sp>
        <p:nvSpPr>
          <p:cNvPr name="AutoShape 29" id="29"/>
          <p:cNvSpPr/>
          <p:nvPr/>
        </p:nvSpPr>
        <p:spPr>
          <a:xfrm flipH="true">
            <a:off x="9792362" y="4349257"/>
            <a:ext cx="0" cy="1362564"/>
          </a:xfrm>
          <a:prstGeom prst="line">
            <a:avLst/>
          </a:prstGeom>
          <a:ln cap="flat" w="38100">
            <a:solidFill>
              <a:srgbClr val="000000"/>
            </a:solidFill>
            <a:prstDash val="solid"/>
            <a:headEnd type="none" len="sm" w="sm"/>
            <a:tailEnd type="triangle" len="med" w="lg"/>
          </a:ln>
        </p:spPr>
      </p:sp>
      <p:sp>
        <p:nvSpPr>
          <p:cNvPr name="AutoShape 30" id="30"/>
          <p:cNvSpPr/>
          <p:nvPr/>
        </p:nvSpPr>
        <p:spPr>
          <a:xfrm>
            <a:off x="13106739" y="6407947"/>
            <a:ext cx="0" cy="1192298"/>
          </a:xfrm>
          <a:prstGeom prst="line">
            <a:avLst/>
          </a:prstGeom>
          <a:ln cap="flat" w="38100">
            <a:solidFill>
              <a:srgbClr val="000000"/>
            </a:solidFill>
            <a:prstDash val="solid"/>
            <a:headEnd type="none" len="sm" w="sm"/>
            <a:tailEnd type="triangle" len="med" w="lg"/>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0">
            <a:off x="17259300" y="2066886"/>
            <a:ext cx="5754080" cy="8220114"/>
            <a:chOff x="0" y="0"/>
            <a:chExt cx="7672107" cy="10960152"/>
          </a:xfrm>
        </p:grpSpPr>
        <p:sp>
          <p:nvSpPr>
            <p:cNvPr name="Freeform 3" id="3"/>
            <p:cNvSpPr/>
            <p:nvPr/>
          </p:nvSpPr>
          <p:spPr>
            <a:xfrm flipH="false" flipV="false" rot="0">
              <a:off x="0" y="0"/>
              <a:ext cx="7672070" cy="10960100"/>
            </a:xfrm>
            <a:custGeom>
              <a:avLst/>
              <a:gdLst/>
              <a:ahLst/>
              <a:cxnLst/>
              <a:rect r="r" b="b" t="t" l="l"/>
              <a:pathLst>
                <a:path h="10960100" w="7672070">
                  <a:moveTo>
                    <a:pt x="3836035" y="10960100"/>
                  </a:moveTo>
                  <a:cubicBezTo>
                    <a:pt x="1718564" y="10960100"/>
                    <a:pt x="0" y="9241663"/>
                    <a:pt x="0" y="7124065"/>
                  </a:cubicBezTo>
                  <a:lnTo>
                    <a:pt x="0" y="3836035"/>
                  </a:lnTo>
                  <a:cubicBezTo>
                    <a:pt x="0" y="1718564"/>
                    <a:pt x="1718564" y="0"/>
                    <a:pt x="3836035" y="0"/>
                  </a:cubicBezTo>
                  <a:cubicBezTo>
                    <a:pt x="5953506" y="0"/>
                    <a:pt x="7672070" y="1718564"/>
                    <a:pt x="7672070" y="3836035"/>
                  </a:cubicBezTo>
                  <a:lnTo>
                    <a:pt x="7672070" y="7124065"/>
                  </a:lnTo>
                  <a:cubicBezTo>
                    <a:pt x="7672070" y="9241663"/>
                    <a:pt x="5953506" y="10960100"/>
                    <a:pt x="3836035" y="10960100"/>
                  </a:cubicBezTo>
                  <a:close/>
                </a:path>
              </a:pathLst>
            </a:custGeom>
            <a:blipFill>
              <a:blip r:embed="rId2"/>
              <a:stretch>
                <a:fillRect l="-202101" t="0" r="-202102" b="0"/>
              </a:stretch>
            </a:blipFill>
          </p:spPr>
        </p:sp>
      </p:grpSp>
      <p:grpSp>
        <p:nvGrpSpPr>
          <p:cNvPr name="Group 4" id="4"/>
          <p:cNvGrpSpPr/>
          <p:nvPr/>
        </p:nvGrpSpPr>
        <p:grpSpPr>
          <a:xfrm rot="0">
            <a:off x="-5173055" y="-2043171"/>
            <a:ext cx="5754080" cy="8220114"/>
            <a:chOff x="0" y="0"/>
            <a:chExt cx="7672107" cy="10960152"/>
          </a:xfrm>
        </p:grpSpPr>
        <p:sp>
          <p:nvSpPr>
            <p:cNvPr name="Freeform 5" id="5"/>
            <p:cNvSpPr/>
            <p:nvPr/>
          </p:nvSpPr>
          <p:spPr>
            <a:xfrm flipH="false" flipV="false" rot="0">
              <a:off x="0" y="0"/>
              <a:ext cx="7672070" cy="10960100"/>
            </a:xfrm>
            <a:custGeom>
              <a:avLst/>
              <a:gdLst/>
              <a:ahLst/>
              <a:cxnLst/>
              <a:rect r="r" b="b" t="t" l="l"/>
              <a:pathLst>
                <a:path h="10960100" w="7672070">
                  <a:moveTo>
                    <a:pt x="3836035" y="10960100"/>
                  </a:moveTo>
                  <a:cubicBezTo>
                    <a:pt x="1718564" y="10960100"/>
                    <a:pt x="0" y="9241663"/>
                    <a:pt x="0" y="7124065"/>
                  </a:cubicBezTo>
                  <a:lnTo>
                    <a:pt x="0" y="3836035"/>
                  </a:lnTo>
                  <a:cubicBezTo>
                    <a:pt x="0" y="1718564"/>
                    <a:pt x="1718564" y="0"/>
                    <a:pt x="3836035" y="0"/>
                  </a:cubicBezTo>
                  <a:cubicBezTo>
                    <a:pt x="5953506" y="0"/>
                    <a:pt x="7672070" y="1718564"/>
                    <a:pt x="7672070" y="3836035"/>
                  </a:cubicBezTo>
                  <a:lnTo>
                    <a:pt x="7672070" y="7124065"/>
                  </a:lnTo>
                  <a:cubicBezTo>
                    <a:pt x="7672070" y="9241663"/>
                    <a:pt x="5953506" y="10960100"/>
                    <a:pt x="3836035" y="10960100"/>
                  </a:cubicBezTo>
                  <a:close/>
                </a:path>
              </a:pathLst>
            </a:custGeom>
            <a:blipFill>
              <a:blip r:embed="rId2"/>
              <a:stretch>
                <a:fillRect l="-202101" t="0" r="-202102" b="0"/>
              </a:stretch>
            </a:blipFill>
          </p:spPr>
        </p:sp>
      </p:grpSp>
      <p:grpSp>
        <p:nvGrpSpPr>
          <p:cNvPr name="Group 6" id="6"/>
          <p:cNvGrpSpPr/>
          <p:nvPr/>
        </p:nvGrpSpPr>
        <p:grpSpPr>
          <a:xfrm rot="0">
            <a:off x="3140913" y="1165264"/>
            <a:ext cx="7297240" cy="1139229"/>
            <a:chOff x="0" y="0"/>
            <a:chExt cx="9729653" cy="1518972"/>
          </a:xfrm>
        </p:grpSpPr>
        <p:sp>
          <p:nvSpPr>
            <p:cNvPr name="Freeform 7" id="7"/>
            <p:cNvSpPr/>
            <p:nvPr/>
          </p:nvSpPr>
          <p:spPr>
            <a:xfrm flipH="false" flipV="false" rot="0">
              <a:off x="0" y="0"/>
              <a:ext cx="9729653" cy="1518972"/>
            </a:xfrm>
            <a:custGeom>
              <a:avLst/>
              <a:gdLst/>
              <a:ahLst/>
              <a:cxnLst/>
              <a:rect r="r" b="b" t="t" l="l"/>
              <a:pathLst>
                <a:path h="1518972" w="9729653">
                  <a:moveTo>
                    <a:pt x="0" y="0"/>
                  </a:moveTo>
                  <a:lnTo>
                    <a:pt x="9729653" y="0"/>
                  </a:lnTo>
                  <a:lnTo>
                    <a:pt x="9729653" y="1518972"/>
                  </a:lnTo>
                  <a:lnTo>
                    <a:pt x="0" y="1518972"/>
                  </a:lnTo>
                  <a:close/>
                </a:path>
              </a:pathLst>
            </a:custGeom>
            <a:solidFill>
              <a:srgbClr val="000000">
                <a:alpha val="0"/>
              </a:srgbClr>
            </a:solidFill>
          </p:spPr>
        </p:sp>
        <p:sp>
          <p:nvSpPr>
            <p:cNvPr name="TextBox 8" id="8"/>
            <p:cNvSpPr txBox="true"/>
            <p:nvPr/>
          </p:nvSpPr>
          <p:spPr>
            <a:xfrm>
              <a:off x="0" y="-9525"/>
              <a:ext cx="9729653" cy="1528497"/>
            </a:xfrm>
            <a:prstGeom prst="rect">
              <a:avLst/>
            </a:prstGeom>
          </p:spPr>
          <p:txBody>
            <a:bodyPr anchor="t" rtlCol="false" tIns="0" lIns="0" bIns="0" rIns="0"/>
            <a:lstStyle/>
            <a:p>
              <a:pPr algn="l">
                <a:lnSpc>
                  <a:spcPts val="6033"/>
                </a:lnSpc>
              </a:pPr>
              <a:r>
                <a:rPr lang="en-US" sz="5027" b="true">
                  <a:solidFill>
                    <a:srgbClr val="FFFFFF"/>
                  </a:solidFill>
                  <a:latin typeface="Almarai Bold"/>
                  <a:ea typeface="Almarai Bold"/>
                  <a:cs typeface="Almarai Bold"/>
                  <a:sym typeface="Almarai Bold"/>
                </a:rPr>
                <a:t>TECHNOLOGIES USED</a:t>
              </a:r>
            </a:p>
          </p:txBody>
        </p:sp>
      </p:grpSp>
      <p:grpSp>
        <p:nvGrpSpPr>
          <p:cNvPr name="Group 9" id="9"/>
          <p:cNvGrpSpPr/>
          <p:nvPr/>
        </p:nvGrpSpPr>
        <p:grpSpPr>
          <a:xfrm rot="0">
            <a:off x="10517515" y="2417844"/>
            <a:ext cx="6134277" cy="6134277"/>
            <a:chOff x="0" y="0"/>
            <a:chExt cx="8179036" cy="8179036"/>
          </a:xfrm>
        </p:grpSpPr>
        <p:sp>
          <p:nvSpPr>
            <p:cNvPr name="Freeform 10" id="10"/>
            <p:cNvSpPr/>
            <p:nvPr/>
          </p:nvSpPr>
          <p:spPr>
            <a:xfrm flipH="false" flipV="false" rot="0">
              <a:off x="0" y="0"/>
              <a:ext cx="8179054" cy="8179054"/>
            </a:xfrm>
            <a:custGeom>
              <a:avLst/>
              <a:gdLst/>
              <a:ahLst/>
              <a:cxnLst/>
              <a:rect r="r" b="b" t="t" l="l"/>
              <a:pathLst>
                <a:path h="8179054" w="8179054">
                  <a:moveTo>
                    <a:pt x="4089527" y="0"/>
                  </a:moveTo>
                  <a:cubicBezTo>
                    <a:pt x="1830959" y="0"/>
                    <a:pt x="0" y="1830959"/>
                    <a:pt x="0" y="4089527"/>
                  </a:cubicBezTo>
                  <a:cubicBezTo>
                    <a:pt x="0" y="6348095"/>
                    <a:pt x="1830959" y="8179054"/>
                    <a:pt x="4089527" y="8179054"/>
                  </a:cubicBezTo>
                  <a:cubicBezTo>
                    <a:pt x="6348095" y="8179054"/>
                    <a:pt x="8179054" y="6348095"/>
                    <a:pt x="8179054" y="4089527"/>
                  </a:cubicBezTo>
                  <a:cubicBezTo>
                    <a:pt x="8179054" y="1830959"/>
                    <a:pt x="6348095" y="0"/>
                    <a:pt x="4089527" y="0"/>
                  </a:cubicBezTo>
                  <a:close/>
                </a:path>
              </a:pathLst>
            </a:custGeom>
            <a:blipFill>
              <a:blip r:embed="rId3"/>
              <a:stretch>
                <a:fillRect l="0" t="-5096" r="0" b="-5096"/>
              </a:stretch>
            </a:blipFill>
          </p:spPr>
        </p:sp>
      </p:grpSp>
      <p:grpSp>
        <p:nvGrpSpPr>
          <p:cNvPr name="Group 11" id="11"/>
          <p:cNvGrpSpPr/>
          <p:nvPr/>
        </p:nvGrpSpPr>
        <p:grpSpPr>
          <a:xfrm rot="0">
            <a:off x="1768405" y="2800873"/>
            <a:ext cx="5216826" cy="1035609"/>
            <a:chOff x="0" y="0"/>
            <a:chExt cx="6955768" cy="1380813"/>
          </a:xfrm>
        </p:grpSpPr>
        <p:sp>
          <p:nvSpPr>
            <p:cNvPr name="Freeform 12" id="12"/>
            <p:cNvSpPr/>
            <p:nvPr/>
          </p:nvSpPr>
          <p:spPr>
            <a:xfrm flipH="false" flipV="false" rot="0">
              <a:off x="0" y="0"/>
              <a:ext cx="6955768" cy="1380813"/>
            </a:xfrm>
            <a:custGeom>
              <a:avLst/>
              <a:gdLst/>
              <a:ahLst/>
              <a:cxnLst/>
              <a:rect r="r" b="b" t="t" l="l"/>
              <a:pathLst>
                <a:path h="1380813" w="6955768">
                  <a:moveTo>
                    <a:pt x="0" y="0"/>
                  </a:moveTo>
                  <a:lnTo>
                    <a:pt x="6955768" y="0"/>
                  </a:lnTo>
                  <a:lnTo>
                    <a:pt x="6955768" y="1380813"/>
                  </a:lnTo>
                  <a:lnTo>
                    <a:pt x="0" y="1380813"/>
                  </a:lnTo>
                  <a:close/>
                </a:path>
              </a:pathLst>
            </a:custGeom>
            <a:solidFill>
              <a:srgbClr val="000000">
                <a:alpha val="0"/>
              </a:srgbClr>
            </a:solidFill>
          </p:spPr>
        </p:sp>
        <p:sp>
          <p:nvSpPr>
            <p:cNvPr name="TextBox 13" id="13"/>
            <p:cNvSpPr txBox="true"/>
            <p:nvPr/>
          </p:nvSpPr>
          <p:spPr>
            <a:xfrm>
              <a:off x="0" y="-95250"/>
              <a:ext cx="6955768" cy="1476063"/>
            </a:xfrm>
            <a:prstGeom prst="rect">
              <a:avLst/>
            </a:prstGeom>
          </p:spPr>
          <p:txBody>
            <a:bodyPr anchor="t" rtlCol="false" tIns="0" lIns="0" bIns="0" rIns="0"/>
            <a:lstStyle/>
            <a:p>
              <a:pPr algn="l">
                <a:lnSpc>
                  <a:spcPts val="6355"/>
                </a:lnSpc>
              </a:pPr>
              <a:r>
                <a:rPr lang="en-US" sz="4605" b="true">
                  <a:solidFill>
                    <a:srgbClr val="17E3B2"/>
                  </a:solidFill>
                  <a:latin typeface="Almarai Bold"/>
                  <a:ea typeface="Almarai Bold"/>
                  <a:cs typeface="Almarai Bold"/>
                  <a:sym typeface="Almarai Bold"/>
                </a:rPr>
                <a:t>Frontend</a:t>
              </a:r>
            </a:p>
          </p:txBody>
        </p:sp>
      </p:grpSp>
      <p:grpSp>
        <p:nvGrpSpPr>
          <p:cNvPr name="Group 14" id="14"/>
          <p:cNvGrpSpPr/>
          <p:nvPr/>
        </p:nvGrpSpPr>
        <p:grpSpPr>
          <a:xfrm rot="0">
            <a:off x="1768405" y="3836482"/>
            <a:ext cx="5216826" cy="741381"/>
            <a:chOff x="0" y="0"/>
            <a:chExt cx="6955768" cy="988508"/>
          </a:xfrm>
        </p:grpSpPr>
        <p:sp>
          <p:nvSpPr>
            <p:cNvPr name="Freeform 15" id="15"/>
            <p:cNvSpPr/>
            <p:nvPr/>
          </p:nvSpPr>
          <p:spPr>
            <a:xfrm flipH="false" flipV="false" rot="0">
              <a:off x="0" y="0"/>
              <a:ext cx="6955768" cy="988507"/>
            </a:xfrm>
            <a:custGeom>
              <a:avLst/>
              <a:gdLst/>
              <a:ahLst/>
              <a:cxnLst/>
              <a:rect r="r" b="b" t="t" l="l"/>
              <a:pathLst>
                <a:path h="988507" w="6955768">
                  <a:moveTo>
                    <a:pt x="0" y="0"/>
                  </a:moveTo>
                  <a:lnTo>
                    <a:pt x="6955768" y="0"/>
                  </a:lnTo>
                  <a:lnTo>
                    <a:pt x="6955768" y="988507"/>
                  </a:lnTo>
                  <a:lnTo>
                    <a:pt x="0" y="988507"/>
                  </a:lnTo>
                  <a:close/>
                </a:path>
              </a:pathLst>
            </a:custGeom>
            <a:solidFill>
              <a:srgbClr val="000000">
                <a:alpha val="0"/>
              </a:srgbClr>
            </a:solidFill>
          </p:spPr>
        </p:sp>
        <p:sp>
          <p:nvSpPr>
            <p:cNvPr name="TextBox 16" id="16"/>
            <p:cNvSpPr txBox="true"/>
            <p:nvPr/>
          </p:nvSpPr>
          <p:spPr>
            <a:xfrm>
              <a:off x="0" y="-76200"/>
              <a:ext cx="6955768" cy="1064708"/>
            </a:xfrm>
            <a:prstGeom prst="rect">
              <a:avLst/>
            </a:prstGeom>
          </p:spPr>
          <p:txBody>
            <a:bodyPr anchor="t" rtlCol="false" tIns="0" lIns="0" bIns="0" rIns="0"/>
            <a:lstStyle/>
            <a:p>
              <a:pPr algn="l">
                <a:lnSpc>
                  <a:spcPts val="4575"/>
                </a:lnSpc>
              </a:pPr>
              <a:r>
                <a:rPr lang="en-US" sz="3314">
                  <a:solidFill>
                    <a:srgbClr val="FFFFFF"/>
                  </a:solidFill>
                  <a:latin typeface="Almarai"/>
                  <a:ea typeface="Almarai"/>
                  <a:cs typeface="Almarai"/>
                  <a:sym typeface="Almarai"/>
                </a:rPr>
                <a:t>HTML, CSS and JavaScript</a:t>
              </a:r>
            </a:p>
          </p:txBody>
        </p:sp>
      </p:grpSp>
      <p:grpSp>
        <p:nvGrpSpPr>
          <p:cNvPr name="Group 17" id="17"/>
          <p:cNvGrpSpPr/>
          <p:nvPr/>
        </p:nvGrpSpPr>
        <p:grpSpPr>
          <a:xfrm rot="0">
            <a:off x="1689043" y="4910684"/>
            <a:ext cx="8749110" cy="1035609"/>
            <a:chOff x="0" y="0"/>
            <a:chExt cx="11665480" cy="1380813"/>
          </a:xfrm>
        </p:grpSpPr>
        <p:sp>
          <p:nvSpPr>
            <p:cNvPr name="Freeform 18" id="18"/>
            <p:cNvSpPr/>
            <p:nvPr/>
          </p:nvSpPr>
          <p:spPr>
            <a:xfrm flipH="false" flipV="false" rot="0">
              <a:off x="0" y="0"/>
              <a:ext cx="11665480" cy="1380813"/>
            </a:xfrm>
            <a:custGeom>
              <a:avLst/>
              <a:gdLst/>
              <a:ahLst/>
              <a:cxnLst/>
              <a:rect r="r" b="b" t="t" l="l"/>
              <a:pathLst>
                <a:path h="1380813" w="11665480">
                  <a:moveTo>
                    <a:pt x="0" y="0"/>
                  </a:moveTo>
                  <a:lnTo>
                    <a:pt x="11665480" y="0"/>
                  </a:lnTo>
                  <a:lnTo>
                    <a:pt x="11665480" y="1380813"/>
                  </a:lnTo>
                  <a:lnTo>
                    <a:pt x="0" y="1380813"/>
                  </a:lnTo>
                  <a:close/>
                </a:path>
              </a:pathLst>
            </a:custGeom>
            <a:solidFill>
              <a:srgbClr val="000000">
                <a:alpha val="0"/>
              </a:srgbClr>
            </a:solidFill>
          </p:spPr>
        </p:sp>
        <p:sp>
          <p:nvSpPr>
            <p:cNvPr name="TextBox 19" id="19"/>
            <p:cNvSpPr txBox="true"/>
            <p:nvPr/>
          </p:nvSpPr>
          <p:spPr>
            <a:xfrm>
              <a:off x="0" y="-95250"/>
              <a:ext cx="11665480" cy="1476063"/>
            </a:xfrm>
            <a:prstGeom prst="rect">
              <a:avLst/>
            </a:prstGeom>
          </p:spPr>
          <p:txBody>
            <a:bodyPr anchor="t" rtlCol="false" tIns="0" lIns="0" bIns="0" rIns="0"/>
            <a:lstStyle/>
            <a:p>
              <a:pPr algn="l">
                <a:lnSpc>
                  <a:spcPts val="6355"/>
                </a:lnSpc>
              </a:pPr>
              <a:r>
                <a:rPr lang="en-US" sz="4605" b="true">
                  <a:solidFill>
                    <a:srgbClr val="17E3B2"/>
                  </a:solidFill>
                  <a:latin typeface="Almarai Bold"/>
                  <a:ea typeface="Almarai Bold"/>
                  <a:cs typeface="Almarai Bold"/>
                  <a:sym typeface="Almarai Bold"/>
                </a:rPr>
                <a:t>Backend</a:t>
              </a:r>
            </a:p>
          </p:txBody>
        </p:sp>
      </p:grpSp>
      <p:grpSp>
        <p:nvGrpSpPr>
          <p:cNvPr name="Group 20" id="20"/>
          <p:cNvGrpSpPr/>
          <p:nvPr/>
        </p:nvGrpSpPr>
        <p:grpSpPr>
          <a:xfrm rot="0">
            <a:off x="1768405" y="5946293"/>
            <a:ext cx="1372508" cy="741381"/>
            <a:chOff x="0" y="0"/>
            <a:chExt cx="1830011" cy="988508"/>
          </a:xfrm>
        </p:grpSpPr>
        <p:sp>
          <p:nvSpPr>
            <p:cNvPr name="Freeform 21" id="21"/>
            <p:cNvSpPr/>
            <p:nvPr/>
          </p:nvSpPr>
          <p:spPr>
            <a:xfrm flipH="false" flipV="false" rot="0">
              <a:off x="0" y="0"/>
              <a:ext cx="1830011" cy="988507"/>
            </a:xfrm>
            <a:custGeom>
              <a:avLst/>
              <a:gdLst/>
              <a:ahLst/>
              <a:cxnLst/>
              <a:rect r="r" b="b" t="t" l="l"/>
              <a:pathLst>
                <a:path h="988507" w="1830011">
                  <a:moveTo>
                    <a:pt x="0" y="0"/>
                  </a:moveTo>
                  <a:lnTo>
                    <a:pt x="1830011" y="0"/>
                  </a:lnTo>
                  <a:lnTo>
                    <a:pt x="1830011" y="988507"/>
                  </a:lnTo>
                  <a:lnTo>
                    <a:pt x="0" y="988507"/>
                  </a:lnTo>
                  <a:close/>
                </a:path>
              </a:pathLst>
            </a:custGeom>
            <a:solidFill>
              <a:srgbClr val="000000">
                <a:alpha val="0"/>
              </a:srgbClr>
            </a:solidFill>
          </p:spPr>
        </p:sp>
        <p:sp>
          <p:nvSpPr>
            <p:cNvPr name="TextBox 22" id="22"/>
            <p:cNvSpPr txBox="true"/>
            <p:nvPr/>
          </p:nvSpPr>
          <p:spPr>
            <a:xfrm>
              <a:off x="0" y="-76200"/>
              <a:ext cx="1830011" cy="1064708"/>
            </a:xfrm>
            <a:prstGeom prst="rect">
              <a:avLst/>
            </a:prstGeom>
          </p:spPr>
          <p:txBody>
            <a:bodyPr anchor="t" rtlCol="false" tIns="0" lIns="0" bIns="0" rIns="0"/>
            <a:lstStyle/>
            <a:p>
              <a:pPr algn="l">
                <a:lnSpc>
                  <a:spcPts val="4575"/>
                </a:lnSpc>
              </a:pPr>
              <a:r>
                <a:rPr lang="en-US" sz="3314">
                  <a:solidFill>
                    <a:srgbClr val="FFFFFF"/>
                  </a:solidFill>
                  <a:latin typeface="Almarai"/>
                  <a:ea typeface="Almarai"/>
                  <a:cs typeface="Almarai"/>
                  <a:sym typeface="Almarai"/>
                </a:rPr>
                <a:t>Python</a:t>
              </a:r>
            </a:p>
          </p:txBody>
        </p:sp>
      </p:grpSp>
      <p:grpSp>
        <p:nvGrpSpPr>
          <p:cNvPr name="Group 23" id="23"/>
          <p:cNvGrpSpPr/>
          <p:nvPr/>
        </p:nvGrpSpPr>
        <p:grpSpPr>
          <a:xfrm rot="0">
            <a:off x="1689043" y="6833547"/>
            <a:ext cx="8749110" cy="1035609"/>
            <a:chOff x="0" y="0"/>
            <a:chExt cx="11665480" cy="1380813"/>
          </a:xfrm>
        </p:grpSpPr>
        <p:sp>
          <p:nvSpPr>
            <p:cNvPr name="Freeform 24" id="24"/>
            <p:cNvSpPr/>
            <p:nvPr/>
          </p:nvSpPr>
          <p:spPr>
            <a:xfrm flipH="false" flipV="false" rot="0">
              <a:off x="0" y="0"/>
              <a:ext cx="11665480" cy="1380813"/>
            </a:xfrm>
            <a:custGeom>
              <a:avLst/>
              <a:gdLst/>
              <a:ahLst/>
              <a:cxnLst/>
              <a:rect r="r" b="b" t="t" l="l"/>
              <a:pathLst>
                <a:path h="1380813" w="11665480">
                  <a:moveTo>
                    <a:pt x="0" y="0"/>
                  </a:moveTo>
                  <a:lnTo>
                    <a:pt x="11665480" y="0"/>
                  </a:lnTo>
                  <a:lnTo>
                    <a:pt x="11665480" y="1380813"/>
                  </a:lnTo>
                  <a:lnTo>
                    <a:pt x="0" y="1380813"/>
                  </a:lnTo>
                  <a:close/>
                </a:path>
              </a:pathLst>
            </a:custGeom>
            <a:solidFill>
              <a:srgbClr val="000000">
                <a:alpha val="0"/>
              </a:srgbClr>
            </a:solidFill>
          </p:spPr>
        </p:sp>
        <p:sp>
          <p:nvSpPr>
            <p:cNvPr name="TextBox 25" id="25"/>
            <p:cNvSpPr txBox="true"/>
            <p:nvPr/>
          </p:nvSpPr>
          <p:spPr>
            <a:xfrm>
              <a:off x="0" y="-95250"/>
              <a:ext cx="11665480" cy="1476063"/>
            </a:xfrm>
            <a:prstGeom prst="rect">
              <a:avLst/>
            </a:prstGeom>
          </p:spPr>
          <p:txBody>
            <a:bodyPr anchor="t" rtlCol="false" tIns="0" lIns="0" bIns="0" rIns="0"/>
            <a:lstStyle/>
            <a:p>
              <a:pPr algn="l">
                <a:lnSpc>
                  <a:spcPts val="6355"/>
                </a:lnSpc>
              </a:pPr>
              <a:r>
                <a:rPr lang="en-US" sz="4605" b="true">
                  <a:solidFill>
                    <a:srgbClr val="17E3B2"/>
                  </a:solidFill>
                  <a:latin typeface="Almarai Bold"/>
                  <a:ea typeface="Almarai Bold"/>
                  <a:cs typeface="Almarai Bold"/>
                  <a:sym typeface="Almarai Bold"/>
                </a:rPr>
                <a:t>Database</a:t>
              </a:r>
            </a:p>
          </p:txBody>
        </p:sp>
      </p:grpSp>
      <p:grpSp>
        <p:nvGrpSpPr>
          <p:cNvPr name="Group 26" id="26"/>
          <p:cNvGrpSpPr/>
          <p:nvPr/>
        </p:nvGrpSpPr>
        <p:grpSpPr>
          <a:xfrm rot="0">
            <a:off x="1768405" y="7869156"/>
            <a:ext cx="9117505" cy="741381"/>
            <a:chOff x="0" y="0"/>
            <a:chExt cx="12156673" cy="988508"/>
          </a:xfrm>
        </p:grpSpPr>
        <p:sp>
          <p:nvSpPr>
            <p:cNvPr name="Freeform 27" id="27"/>
            <p:cNvSpPr/>
            <p:nvPr/>
          </p:nvSpPr>
          <p:spPr>
            <a:xfrm flipH="false" flipV="false" rot="0">
              <a:off x="0" y="0"/>
              <a:ext cx="12156673" cy="988507"/>
            </a:xfrm>
            <a:custGeom>
              <a:avLst/>
              <a:gdLst/>
              <a:ahLst/>
              <a:cxnLst/>
              <a:rect r="r" b="b" t="t" l="l"/>
              <a:pathLst>
                <a:path h="988507" w="12156673">
                  <a:moveTo>
                    <a:pt x="0" y="0"/>
                  </a:moveTo>
                  <a:lnTo>
                    <a:pt x="12156673" y="0"/>
                  </a:lnTo>
                  <a:lnTo>
                    <a:pt x="12156673" y="988507"/>
                  </a:lnTo>
                  <a:lnTo>
                    <a:pt x="0" y="988507"/>
                  </a:lnTo>
                  <a:close/>
                </a:path>
              </a:pathLst>
            </a:custGeom>
            <a:solidFill>
              <a:srgbClr val="000000">
                <a:alpha val="0"/>
              </a:srgbClr>
            </a:solidFill>
          </p:spPr>
        </p:sp>
        <p:sp>
          <p:nvSpPr>
            <p:cNvPr name="TextBox 28" id="28"/>
            <p:cNvSpPr txBox="true"/>
            <p:nvPr/>
          </p:nvSpPr>
          <p:spPr>
            <a:xfrm>
              <a:off x="0" y="-76200"/>
              <a:ext cx="12156673" cy="1064708"/>
            </a:xfrm>
            <a:prstGeom prst="rect">
              <a:avLst/>
            </a:prstGeom>
          </p:spPr>
          <p:txBody>
            <a:bodyPr anchor="t" rtlCol="false" tIns="0" lIns="0" bIns="0" rIns="0"/>
            <a:lstStyle/>
            <a:p>
              <a:pPr algn="l">
                <a:lnSpc>
                  <a:spcPts val="4575"/>
                </a:lnSpc>
              </a:pPr>
              <a:r>
                <a:rPr lang="en-US" sz="3314">
                  <a:solidFill>
                    <a:srgbClr val="FFFFFF"/>
                  </a:solidFill>
                  <a:latin typeface="Almarai"/>
                  <a:ea typeface="Almarai"/>
                  <a:cs typeface="Almarai"/>
                  <a:sym typeface="Almarai"/>
                </a:rPr>
                <a:t>Manually curated idiom mappings using SQLite</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0">
            <a:off x="3556700" y="1028700"/>
            <a:ext cx="4796714" cy="2439059"/>
            <a:chOff x="0" y="0"/>
            <a:chExt cx="6395619" cy="3252078"/>
          </a:xfrm>
        </p:grpSpPr>
        <p:sp>
          <p:nvSpPr>
            <p:cNvPr name="Freeform 3" id="3"/>
            <p:cNvSpPr/>
            <p:nvPr/>
          </p:nvSpPr>
          <p:spPr>
            <a:xfrm flipH="false" flipV="false" rot="0">
              <a:off x="0" y="0"/>
              <a:ext cx="6395619" cy="3252078"/>
            </a:xfrm>
            <a:custGeom>
              <a:avLst/>
              <a:gdLst/>
              <a:ahLst/>
              <a:cxnLst/>
              <a:rect r="r" b="b" t="t" l="l"/>
              <a:pathLst>
                <a:path h="3252078" w="6395619">
                  <a:moveTo>
                    <a:pt x="0" y="0"/>
                  </a:moveTo>
                  <a:lnTo>
                    <a:pt x="6395619" y="0"/>
                  </a:lnTo>
                  <a:lnTo>
                    <a:pt x="6395619" y="3252078"/>
                  </a:lnTo>
                  <a:lnTo>
                    <a:pt x="0" y="3252078"/>
                  </a:lnTo>
                  <a:close/>
                </a:path>
              </a:pathLst>
            </a:custGeom>
            <a:solidFill>
              <a:srgbClr val="000000">
                <a:alpha val="0"/>
              </a:srgbClr>
            </a:solidFill>
          </p:spPr>
        </p:sp>
        <p:sp>
          <p:nvSpPr>
            <p:cNvPr name="TextBox 4" id="4"/>
            <p:cNvSpPr txBox="true"/>
            <p:nvPr/>
          </p:nvSpPr>
          <p:spPr>
            <a:xfrm>
              <a:off x="0" y="-9525"/>
              <a:ext cx="6395619" cy="3261603"/>
            </a:xfrm>
            <a:prstGeom prst="rect">
              <a:avLst/>
            </a:prstGeom>
          </p:spPr>
          <p:txBody>
            <a:bodyPr anchor="t" rtlCol="false" tIns="0" lIns="0" bIns="0" rIns="0"/>
            <a:lstStyle/>
            <a:p>
              <a:pPr algn="l">
                <a:lnSpc>
                  <a:spcPts val="7711"/>
                </a:lnSpc>
              </a:pPr>
              <a:r>
                <a:rPr lang="en-US" sz="6426" b="true">
                  <a:solidFill>
                    <a:srgbClr val="17E3B2"/>
                  </a:solidFill>
                  <a:latin typeface="Almarai Bold"/>
                  <a:ea typeface="Almarai Bold"/>
                  <a:cs typeface="Almarai Bold"/>
                  <a:sym typeface="Almarai Bold"/>
                </a:rPr>
                <a:t>FLOW DIAGRAM</a:t>
              </a:r>
            </a:p>
          </p:txBody>
        </p:sp>
      </p:grpSp>
      <p:grpSp>
        <p:nvGrpSpPr>
          <p:cNvPr name="Group 5" id="5"/>
          <p:cNvGrpSpPr/>
          <p:nvPr/>
        </p:nvGrpSpPr>
        <p:grpSpPr>
          <a:xfrm rot="0">
            <a:off x="17259300" y="2066886"/>
            <a:ext cx="5754080" cy="8220114"/>
            <a:chOff x="0" y="0"/>
            <a:chExt cx="7672107" cy="10960152"/>
          </a:xfrm>
        </p:grpSpPr>
        <p:sp>
          <p:nvSpPr>
            <p:cNvPr name="Freeform 6" id="6"/>
            <p:cNvSpPr/>
            <p:nvPr/>
          </p:nvSpPr>
          <p:spPr>
            <a:xfrm flipH="false" flipV="false" rot="0">
              <a:off x="0" y="0"/>
              <a:ext cx="7672070" cy="10960100"/>
            </a:xfrm>
            <a:custGeom>
              <a:avLst/>
              <a:gdLst/>
              <a:ahLst/>
              <a:cxnLst/>
              <a:rect r="r" b="b" t="t" l="l"/>
              <a:pathLst>
                <a:path h="10960100" w="7672070">
                  <a:moveTo>
                    <a:pt x="3836035" y="10960100"/>
                  </a:moveTo>
                  <a:cubicBezTo>
                    <a:pt x="1718564" y="10960100"/>
                    <a:pt x="0" y="9241663"/>
                    <a:pt x="0" y="7124065"/>
                  </a:cubicBezTo>
                  <a:lnTo>
                    <a:pt x="0" y="3836035"/>
                  </a:lnTo>
                  <a:cubicBezTo>
                    <a:pt x="0" y="1718564"/>
                    <a:pt x="1718564" y="0"/>
                    <a:pt x="3836035" y="0"/>
                  </a:cubicBezTo>
                  <a:cubicBezTo>
                    <a:pt x="5953506" y="0"/>
                    <a:pt x="7672070" y="1718564"/>
                    <a:pt x="7672070" y="3836035"/>
                  </a:cubicBezTo>
                  <a:lnTo>
                    <a:pt x="7672070" y="7124065"/>
                  </a:lnTo>
                  <a:cubicBezTo>
                    <a:pt x="7672070" y="9241663"/>
                    <a:pt x="5953506" y="10960100"/>
                    <a:pt x="3836035" y="10960100"/>
                  </a:cubicBezTo>
                  <a:close/>
                </a:path>
              </a:pathLst>
            </a:custGeom>
            <a:blipFill>
              <a:blip r:embed="rId2"/>
              <a:stretch>
                <a:fillRect l="-202101" t="0" r="-202102" b="0"/>
              </a:stretch>
            </a:blipFill>
          </p:spPr>
        </p:sp>
      </p:grpSp>
      <p:grpSp>
        <p:nvGrpSpPr>
          <p:cNvPr name="Group 7" id="7"/>
          <p:cNvGrpSpPr/>
          <p:nvPr/>
        </p:nvGrpSpPr>
        <p:grpSpPr>
          <a:xfrm rot="-10800000">
            <a:off x="-4725380" y="5468707"/>
            <a:ext cx="5754080" cy="8220114"/>
            <a:chOff x="0" y="0"/>
            <a:chExt cx="7672107" cy="10960152"/>
          </a:xfrm>
        </p:grpSpPr>
        <p:sp>
          <p:nvSpPr>
            <p:cNvPr name="Freeform 8" id="8"/>
            <p:cNvSpPr/>
            <p:nvPr/>
          </p:nvSpPr>
          <p:spPr>
            <a:xfrm flipH="false" flipV="false" rot="0">
              <a:off x="0" y="0"/>
              <a:ext cx="7672070" cy="10960100"/>
            </a:xfrm>
            <a:custGeom>
              <a:avLst/>
              <a:gdLst/>
              <a:ahLst/>
              <a:cxnLst/>
              <a:rect r="r" b="b" t="t" l="l"/>
              <a:pathLst>
                <a:path h="10960100" w="7672070">
                  <a:moveTo>
                    <a:pt x="3836035" y="10960100"/>
                  </a:moveTo>
                  <a:cubicBezTo>
                    <a:pt x="1718564" y="10960100"/>
                    <a:pt x="0" y="9241663"/>
                    <a:pt x="0" y="7124065"/>
                  </a:cubicBezTo>
                  <a:lnTo>
                    <a:pt x="0" y="3836035"/>
                  </a:lnTo>
                  <a:cubicBezTo>
                    <a:pt x="0" y="1718564"/>
                    <a:pt x="1718564" y="0"/>
                    <a:pt x="3836035" y="0"/>
                  </a:cubicBezTo>
                  <a:cubicBezTo>
                    <a:pt x="5953506" y="0"/>
                    <a:pt x="7672070" y="1718564"/>
                    <a:pt x="7672070" y="3836035"/>
                  </a:cubicBezTo>
                  <a:lnTo>
                    <a:pt x="7672070" y="7124065"/>
                  </a:lnTo>
                  <a:cubicBezTo>
                    <a:pt x="7672070" y="9241663"/>
                    <a:pt x="5953506" y="10960100"/>
                    <a:pt x="3836035" y="10960100"/>
                  </a:cubicBezTo>
                  <a:close/>
                </a:path>
              </a:pathLst>
            </a:custGeom>
            <a:blipFill>
              <a:blip r:embed="rId2"/>
              <a:stretch>
                <a:fillRect l="-202101" t="0" r="-202102" b="0"/>
              </a:stretch>
            </a:blipFill>
          </p:spPr>
        </p:sp>
      </p:grpSp>
      <p:sp>
        <p:nvSpPr>
          <p:cNvPr name="Freeform 9" id="9"/>
          <p:cNvSpPr/>
          <p:nvPr/>
        </p:nvSpPr>
        <p:spPr>
          <a:xfrm flipH="false" flipV="false" rot="0">
            <a:off x="2984159" y="1276679"/>
            <a:ext cx="342478" cy="1943100"/>
          </a:xfrm>
          <a:custGeom>
            <a:avLst/>
            <a:gdLst/>
            <a:ahLst/>
            <a:cxnLst/>
            <a:rect r="r" b="b" t="t" l="l"/>
            <a:pathLst>
              <a:path h="1943100" w="342478">
                <a:moveTo>
                  <a:pt x="0" y="0"/>
                </a:moveTo>
                <a:lnTo>
                  <a:pt x="342478" y="0"/>
                </a:lnTo>
                <a:lnTo>
                  <a:pt x="342478" y="1943100"/>
                </a:lnTo>
                <a:lnTo>
                  <a:pt x="0" y="19431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0104150" y="789154"/>
            <a:ext cx="4169274" cy="8789610"/>
          </a:xfrm>
          <a:custGeom>
            <a:avLst/>
            <a:gdLst/>
            <a:ahLst/>
            <a:cxnLst/>
            <a:rect r="r" b="b" t="t" l="l"/>
            <a:pathLst>
              <a:path h="8789610" w="4169274">
                <a:moveTo>
                  <a:pt x="0" y="0"/>
                </a:moveTo>
                <a:lnTo>
                  <a:pt x="4169274" y="0"/>
                </a:lnTo>
                <a:lnTo>
                  <a:pt x="4169274" y="8789610"/>
                </a:lnTo>
                <a:lnTo>
                  <a:pt x="0" y="8789610"/>
                </a:lnTo>
                <a:lnTo>
                  <a:pt x="0" y="0"/>
                </a:lnTo>
                <a:close/>
              </a:path>
            </a:pathLst>
          </a:custGeom>
          <a:blipFill>
            <a:blip r:embed="rId5"/>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0">
            <a:off x="17259300" y="2066886"/>
            <a:ext cx="5754080" cy="8220114"/>
            <a:chOff x="0" y="0"/>
            <a:chExt cx="7672107" cy="10960152"/>
          </a:xfrm>
        </p:grpSpPr>
        <p:sp>
          <p:nvSpPr>
            <p:cNvPr name="Freeform 3" id="3"/>
            <p:cNvSpPr/>
            <p:nvPr/>
          </p:nvSpPr>
          <p:spPr>
            <a:xfrm flipH="false" flipV="false" rot="0">
              <a:off x="0" y="0"/>
              <a:ext cx="7672070" cy="10960100"/>
            </a:xfrm>
            <a:custGeom>
              <a:avLst/>
              <a:gdLst/>
              <a:ahLst/>
              <a:cxnLst/>
              <a:rect r="r" b="b" t="t" l="l"/>
              <a:pathLst>
                <a:path h="10960100" w="7672070">
                  <a:moveTo>
                    <a:pt x="3836035" y="10960100"/>
                  </a:moveTo>
                  <a:cubicBezTo>
                    <a:pt x="1718564" y="10960100"/>
                    <a:pt x="0" y="9241663"/>
                    <a:pt x="0" y="7124065"/>
                  </a:cubicBezTo>
                  <a:lnTo>
                    <a:pt x="0" y="3836035"/>
                  </a:lnTo>
                  <a:cubicBezTo>
                    <a:pt x="0" y="1718564"/>
                    <a:pt x="1718564" y="0"/>
                    <a:pt x="3836035" y="0"/>
                  </a:cubicBezTo>
                  <a:cubicBezTo>
                    <a:pt x="5953506" y="0"/>
                    <a:pt x="7672070" y="1718564"/>
                    <a:pt x="7672070" y="3836035"/>
                  </a:cubicBezTo>
                  <a:lnTo>
                    <a:pt x="7672070" y="7124065"/>
                  </a:lnTo>
                  <a:cubicBezTo>
                    <a:pt x="7672070" y="9241663"/>
                    <a:pt x="5953506" y="10960100"/>
                    <a:pt x="3836035" y="10960100"/>
                  </a:cubicBezTo>
                  <a:close/>
                </a:path>
              </a:pathLst>
            </a:custGeom>
            <a:blipFill>
              <a:blip r:embed="rId2"/>
              <a:stretch>
                <a:fillRect l="-202101" t="0" r="-202102" b="0"/>
              </a:stretch>
            </a:blipFill>
          </p:spPr>
        </p:sp>
      </p:grpSp>
      <p:grpSp>
        <p:nvGrpSpPr>
          <p:cNvPr name="Group 4" id="4"/>
          <p:cNvGrpSpPr/>
          <p:nvPr/>
        </p:nvGrpSpPr>
        <p:grpSpPr>
          <a:xfrm rot="0">
            <a:off x="14664277" y="-871079"/>
            <a:ext cx="1683983" cy="2405689"/>
            <a:chOff x="0" y="0"/>
            <a:chExt cx="2245311" cy="3207585"/>
          </a:xfrm>
        </p:grpSpPr>
        <p:sp>
          <p:nvSpPr>
            <p:cNvPr name="Freeform 5" id="5"/>
            <p:cNvSpPr/>
            <p:nvPr/>
          </p:nvSpPr>
          <p:spPr>
            <a:xfrm flipH="false" flipV="false" rot="0">
              <a:off x="0" y="0"/>
              <a:ext cx="2245360" cy="3207639"/>
            </a:xfrm>
            <a:custGeom>
              <a:avLst/>
              <a:gdLst/>
              <a:ahLst/>
              <a:cxnLst/>
              <a:rect r="r" b="b" t="t" l="l"/>
              <a:pathLst>
                <a:path h="3207639" w="2245360">
                  <a:moveTo>
                    <a:pt x="1122680" y="3207639"/>
                  </a:moveTo>
                  <a:cubicBezTo>
                    <a:pt x="502920" y="3207639"/>
                    <a:pt x="0" y="2704719"/>
                    <a:pt x="0" y="2084959"/>
                  </a:cubicBezTo>
                  <a:lnTo>
                    <a:pt x="0" y="1122680"/>
                  </a:lnTo>
                  <a:cubicBezTo>
                    <a:pt x="0" y="502920"/>
                    <a:pt x="502920" y="0"/>
                    <a:pt x="1122680" y="0"/>
                  </a:cubicBezTo>
                  <a:cubicBezTo>
                    <a:pt x="1742440" y="0"/>
                    <a:pt x="2245360" y="502920"/>
                    <a:pt x="2245360" y="1122680"/>
                  </a:cubicBezTo>
                  <a:lnTo>
                    <a:pt x="2245360" y="2084959"/>
                  </a:lnTo>
                  <a:cubicBezTo>
                    <a:pt x="2245360" y="2704719"/>
                    <a:pt x="1742440" y="3207639"/>
                    <a:pt x="1122680" y="3207639"/>
                  </a:cubicBezTo>
                  <a:close/>
                </a:path>
              </a:pathLst>
            </a:custGeom>
            <a:blipFill>
              <a:blip r:embed="rId2"/>
              <a:stretch>
                <a:fillRect l="-202096" t="0" r="-202094" b="1"/>
              </a:stretch>
            </a:blipFill>
          </p:spPr>
        </p:sp>
      </p:grpSp>
      <p:grpSp>
        <p:nvGrpSpPr>
          <p:cNvPr name="Group 6" id="6"/>
          <p:cNvGrpSpPr/>
          <p:nvPr/>
        </p:nvGrpSpPr>
        <p:grpSpPr>
          <a:xfrm rot="5400000">
            <a:off x="16417309" y="1645890"/>
            <a:ext cx="841991" cy="841991"/>
            <a:chOff x="0" y="0"/>
            <a:chExt cx="1122655" cy="1122655"/>
          </a:xfrm>
        </p:grpSpPr>
        <p:sp>
          <p:nvSpPr>
            <p:cNvPr name="Freeform 7" id="7"/>
            <p:cNvSpPr/>
            <p:nvPr/>
          </p:nvSpPr>
          <p:spPr>
            <a:xfrm flipH="false" flipV="false" rot="0">
              <a:off x="0" y="0"/>
              <a:ext cx="1122680" cy="1122680"/>
            </a:xfrm>
            <a:custGeom>
              <a:avLst/>
              <a:gdLst/>
              <a:ahLst/>
              <a:cxnLst/>
              <a:rect r="r" b="b" t="t" l="l"/>
              <a:pathLst>
                <a:path h="1122680" w="1122680">
                  <a:moveTo>
                    <a:pt x="561340" y="0"/>
                  </a:moveTo>
                  <a:cubicBezTo>
                    <a:pt x="251333" y="0"/>
                    <a:pt x="0" y="251333"/>
                    <a:pt x="0" y="561340"/>
                  </a:cubicBezTo>
                  <a:cubicBezTo>
                    <a:pt x="0" y="871347"/>
                    <a:pt x="251333" y="1122680"/>
                    <a:pt x="561340" y="1122680"/>
                  </a:cubicBezTo>
                  <a:cubicBezTo>
                    <a:pt x="871347" y="1122680"/>
                    <a:pt x="1122680" y="871347"/>
                    <a:pt x="1122680" y="561340"/>
                  </a:cubicBezTo>
                  <a:cubicBezTo>
                    <a:pt x="1122680" y="251333"/>
                    <a:pt x="871347" y="0"/>
                    <a:pt x="561340" y="0"/>
                  </a:cubicBezTo>
                  <a:close/>
                </a:path>
              </a:pathLst>
            </a:custGeom>
            <a:blipFill>
              <a:blip r:embed="rId2"/>
              <a:stretch>
                <a:fillRect l="-126467" t="0" r="-126465" b="2"/>
              </a:stretch>
            </a:blipFill>
          </p:spPr>
        </p:sp>
      </p:grpSp>
      <p:grpSp>
        <p:nvGrpSpPr>
          <p:cNvPr name="Group 8" id="8"/>
          <p:cNvGrpSpPr/>
          <p:nvPr/>
        </p:nvGrpSpPr>
        <p:grpSpPr>
          <a:xfrm rot="5400000">
            <a:off x="6480591" y="8837304"/>
            <a:ext cx="841991" cy="841991"/>
            <a:chOff x="0" y="0"/>
            <a:chExt cx="1122655" cy="1122655"/>
          </a:xfrm>
        </p:grpSpPr>
        <p:sp>
          <p:nvSpPr>
            <p:cNvPr name="Freeform 9" id="9"/>
            <p:cNvSpPr/>
            <p:nvPr/>
          </p:nvSpPr>
          <p:spPr>
            <a:xfrm flipH="false" flipV="false" rot="0">
              <a:off x="0" y="0"/>
              <a:ext cx="1122680" cy="1122680"/>
            </a:xfrm>
            <a:custGeom>
              <a:avLst/>
              <a:gdLst/>
              <a:ahLst/>
              <a:cxnLst/>
              <a:rect r="r" b="b" t="t" l="l"/>
              <a:pathLst>
                <a:path h="1122680" w="1122680">
                  <a:moveTo>
                    <a:pt x="561340" y="0"/>
                  </a:moveTo>
                  <a:cubicBezTo>
                    <a:pt x="251333" y="0"/>
                    <a:pt x="0" y="251333"/>
                    <a:pt x="0" y="561340"/>
                  </a:cubicBezTo>
                  <a:cubicBezTo>
                    <a:pt x="0" y="871347"/>
                    <a:pt x="251333" y="1122680"/>
                    <a:pt x="561340" y="1122680"/>
                  </a:cubicBezTo>
                  <a:cubicBezTo>
                    <a:pt x="871347" y="1122680"/>
                    <a:pt x="1122680" y="871347"/>
                    <a:pt x="1122680" y="561340"/>
                  </a:cubicBezTo>
                  <a:cubicBezTo>
                    <a:pt x="1122680" y="251333"/>
                    <a:pt x="871347" y="0"/>
                    <a:pt x="561340" y="0"/>
                  </a:cubicBezTo>
                  <a:close/>
                </a:path>
              </a:pathLst>
            </a:custGeom>
            <a:blipFill>
              <a:blip r:embed="rId2"/>
              <a:stretch>
                <a:fillRect l="-126467" t="0" r="-126465" b="2"/>
              </a:stretch>
            </a:blipFill>
          </p:spPr>
        </p:sp>
      </p:grpSp>
      <p:grpSp>
        <p:nvGrpSpPr>
          <p:cNvPr name="Group 10" id="10"/>
          <p:cNvGrpSpPr/>
          <p:nvPr/>
        </p:nvGrpSpPr>
        <p:grpSpPr>
          <a:xfrm rot="0">
            <a:off x="14463544" y="7799071"/>
            <a:ext cx="2374761" cy="3392515"/>
            <a:chOff x="0" y="0"/>
            <a:chExt cx="3166348" cy="4523353"/>
          </a:xfrm>
        </p:grpSpPr>
        <p:sp>
          <p:nvSpPr>
            <p:cNvPr name="Freeform 11" id="11"/>
            <p:cNvSpPr/>
            <p:nvPr/>
          </p:nvSpPr>
          <p:spPr>
            <a:xfrm flipH="false" flipV="false" rot="0">
              <a:off x="0" y="0"/>
              <a:ext cx="3166364" cy="4523359"/>
            </a:xfrm>
            <a:custGeom>
              <a:avLst/>
              <a:gdLst/>
              <a:ahLst/>
              <a:cxnLst/>
              <a:rect r="r" b="b" t="t" l="l"/>
              <a:pathLst>
                <a:path h="4523359" w="3166364">
                  <a:moveTo>
                    <a:pt x="1583182" y="4523359"/>
                  </a:moveTo>
                  <a:cubicBezTo>
                    <a:pt x="709295" y="4523359"/>
                    <a:pt x="0" y="3814064"/>
                    <a:pt x="0" y="2940177"/>
                  </a:cubicBezTo>
                  <a:lnTo>
                    <a:pt x="0" y="1583182"/>
                  </a:lnTo>
                  <a:cubicBezTo>
                    <a:pt x="0" y="709295"/>
                    <a:pt x="709295" y="0"/>
                    <a:pt x="1583182" y="0"/>
                  </a:cubicBezTo>
                  <a:cubicBezTo>
                    <a:pt x="2457069" y="0"/>
                    <a:pt x="3166364" y="709295"/>
                    <a:pt x="3166364" y="1583182"/>
                  </a:cubicBezTo>
                  <a:lnTo>
                    <a:pt x="3166364" y="2940177"/>
                  </a:lnTo>
                  <a:cubicBezTo>
                    <a:pt x="3166364" y="3814064"/>
                    <a:pt x="2457069" y="4523359"/>
                    <a:pt x="1583182" y="4523359"/>
                  </a:cubicBezTo>
                  <a:close/>
                </a:path>
              </a:pathLst>
            </a:custGeom>
            <a:blipFill>
              <a:blip r:embed="rId2"/>
              <a:stretch>
                <a:fillRect l="-202099" t="0" r="-202099" b="0"/>
              </a:stretch>
            </a:blipFill>
          </p:spPr>
        </p:sp>
      </p:grpSp>
      <p:grpSp>
        <p:nvGrpSpPr>
          <p:cNvPr name="Group 12" id="12"/>
          <p:cNvGrpSpPr/>
          <p:nvPr/>
        </p:nvGrpSpPr>
        <p:grpSpPr>
          <a:xfrm rot="0">
            <a:off x="6448501" y="506661"/>
            <a:ext cx="5390999" cy="1139229"/>
            <a:chOff x="0" y="0"/>
            <a:chExt cx="7187999" cy="1518972"/>
          </a:xfrm>
        </p:grpSpPr>
        <p:sp>
          <p:nvSpPr>
            <p:cNvPr name="Freeform 13" id="13"/>
            <p:cNvSpPr/>
            <p:nvPr/>
          </p:nvSpPr>
          <p:spPr>
            <a:xfrm flipH="false" flipV="false" rot="0">
              <a:off x="0" y="0"/>
              <a:ext cx="7187998" cy="1518972"/>
            </a:xfrm>
            <a:custGeom>
              <a:avLst/>
              <a:gdLst/>
              <a:ahLst/>
              <a:cxnLst/>
              <a:rect r="r" b="b" t="t" l="l"/>
              <a:pathLst>
                <a:path h="1518972" w="7187998">
                  <a:moveTo>
                    <a:pt x="0" y="0"/>
                  </a:moveTo>
                  <a:lnTo>
                    <a:pt x="7187998" y="0"/>
                  </a:lnTo>
                  <a:lnTo>
                    <a:pt x="7187998" y="1518972"/>
                  </a:lnTo>
                  <a:lnTo>
                    <a:pt x="0" y="1518972"/>
                  </a:lnTo>
                  <a:close/>
                </a:path>
              </a:pathLst>
            </a:custGeom>
            <a:solidFill>
              <a:srgbClr val="000000">
                <a:alpha val="0"/>
              </a:srgbClr>
            </a:solidFill>
          </p:spPr>
        </p:sp>
        <p:sp>
          <p:nvSpPr>
            <p:cNvPr name="TextBox 14" id="14"/>
            <p:cNvSpPr txBox="true"/>
            <p:nvPr/>
          </p:nvSpPr>
          <p:spPr>
            <a:xfrm>
              <a:off x="0" y="-9525"/>
              <a:ext cx="7187999" cy="1528497"/>
            </a:xfrm>
            <a:prstGeom prst="rect">
              <a:avLst/>
            </a:prstGeom>
          </p:spPr>
          <p:txBody>
            <a:bodyPr anchor="t" rtlCol="false" tIns="0" lIns="0" bIns="0" rIns="0"/>
            <a:lstStyle/>
            <a:p>
              <a:pPr algn="l">
                <a:lnSpc>
                  <a:spcPts val="6033"/>
                </a:lnSpc>
              </a:pPr>
              <a:r>
                <a:rPr lang="en-US" sz="5027" b="true">
                  <a:solidFill>
                    <a:srgbClr val="FFFFFF"/>
                  </a:solidFill>
                  <a:latin typeface="Almarai Bold"/>
                  <a:ea typeface="Almarai Bold"/>
                  <a:cs typeface="Almarai Bold"/>
                  <a:sym typeface="Almarai Bold"/>
                </a:rPr>
                <a:t>OUTPUT SCREEN</a:t>
              </a:r>
            </a:p>
          </p:txBody>
        </p:sp>
      </p:grpSp>
      <p:sp>
        <p:nvSpPr>
          <p:cNvPr name="Freeform 15" id="15"/>
          <p:cNvSpPr/>
          <p:nvPr/>
        </p:nvSpPr>
        <p:spPr>
          <a:xfrm flipH="false" flipV="false" rot="0">
            <a:off x="2139641" y="1836752"/>
            <a:ext cx="13872053" cy="7421548"/>
          </a:xfrm>
          <a:custGeom>
            <a:avLst/>
            <a:gdLst/>
            <a:ahLst/>
            <a:cxnLst/>
            <a:rect r="r" b="b" t="t" l="l"/>
            <a:pathLst>
              <a:path h="7421548" w="13872053">
                <a:moveTo>
                  <a:pt x="0" y="0"/>
                </a:moveTo>
                <a:lnTo>
                  <a:pt x="13872053" y="0"/>
                </a:lnTo>
                <a:lnTo>
                  <a:pt x="13872053" y="7421548"/>
                </a:lnTo>
                <a:lnTo>
                  <a:pt x="0" y="7421548"/>
                </a:lnTo>
                <a:lnTo>
                  <a:pt x="0" y="0"/>
                </a:lnTo>
                <a:close/>
              </a:path>
            </a:pathLst>
          </a:custGeom>
          <a:blipFill>
            <a:blip r:embed="rId3"/>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0">
            <a:off x="-6005391" y="-56898"/>
            <a:ext cx="12010783" cy="10400796"/>
            <a:chOff x="0" y="0"/>
            <a:chExt cx="16014377" cy="13867728"/>
          </a:xfrm>
        </p:grpSpPr>
        <p:sp>
          <p:nvSpPr>
            <p:cNvPr name="Freeform 3" id="3"/>
            <p:cNvSpPr/>
            <p:nvPr/>
          </p:nvSpPr>
          <p:spPr>
            <a:xfrm flipH="false" flipV="false" rot="0">
              <a:off x="0" y="0"/>
              <a:ext cx="16014319" cy="13867637"/>
            </a:xfrm>
            <a:custGeom>
              <a:avLst/>
              <a:gdLst/>
              <a:ahLst/>
              <a:cxnLst/>
              <a:rect r="r" b="b" t="t" l="l"/>
              <a:pathLst>
                <a:path h="13867637" w="16014319">
                  <a:moveTo>
                    <a:pt x="12010771" y="0"/>
                  </a:moveTo>
                  <a:lnTo>
                    <a:pt x="4003548" y="0"/>
                  </a:lnTo>
                  <a:lnTo>
                    <a:pt x="0" y="6933819"/>
                  </a:lnTo>
                  <a:lnTo>
                    <a:pt x="4003548" y="13867637"/>
                  </a:lnTo>
                  <a:lnTo>
                    <a:pt x="12010771" y="13867637"/>
                  </a:lnTo>
                  <a:lnTo>
                    <a:pt x="16014319" y="6933819"/>
                  </a:lnTo>
                  <a:close/>
                </a:path>
              </a:pathLst>
            </a:custGeom>
            <a:blipFill>
              <a:blip r:embed="rId2"/>
              <a:stretch>
                <a:fillRect l="-102815" t="0" r="-102816" b="0"/>
              </a:stretch>
            </a:blipFill>
          </p:spPr>
        </p:sp>
      </p:grpSp>
      <p:grpSp>
        <p:nvGrpSpPr>
          <p:cNvPr name="Group 4" id="4"/>
          <p:cNvGrpSpPr/>
          <p:nvPr/>
        </p:nvGrpSpPr>
        <p:grpSpPr>
          <a:xfrm rot="0">
            <a:off x="17259300" y="2066886"/>
            <a:ext cx="5754080" cy="8220114"/>
            <a:chOff x="0" y="0"/>
            <a:chExt cx="7672107" cy="10960152"/>
          </a:xfrm>
        </p:grpSpPr>
        <p:sp>
          <p:nvSpPr>
            <p:cNvPr name="Freeform 5" id="5"/>
            <p:cNvSpPr/>
            <p:nvPr/>
          </p:nvSpPr>
          <p:spPr>
            <a:xfrm flipH="false" flipV="false" rot="0">
              <a:off x="0" y="0"/>
              <a:ext cx="7672070" cy="10960100"/>
            </a:xfrm>
            <a:custGeom>
              <a:avLst/>
              <a:gdLst/>
              <a:ahLst/>
              <a:cxnLst/>
              <a:rect r="r" b="b" t="t" l="l"/>
              <a:pathLst>
                <a:path h="10960100" w="7672070">
                  <a:moveTo>
                    <a:pt x="3836035" y="10960100"/>
                  </a:moveTo>
                  <a:cubicBezTo>
                    <a:pt x="1718564" y="10960100"/>
                    <a:pt x="0" y="9241663"/>
                    <a:pt x="0" y="7124065"/>
                  </a:cubicBezTo>
                  <a:lnTo>
                    <a:pt x="0" y="3836035"/>
                  </a:lnTo>
                  <a:cubicBezTo>
                    <a:pt x="0" y="1718564"/>
                    <a:pt x="1718564" y="0"/>
                    <a:pt x="3836035" y="0"/>
                  </a:cubicBezTo>
                  <a:cubicBezTo>
                    <a:pt x="5953506" y="0"/>
                    <a:pt x="7672070" y="1718564"/>
                    <a:pt x="7672070" y="3836035"/>
                  </a:cubicBezTo>
                  <a:lnTo>
                    <a:pt x="7672070" y="7124065"/>
                  </a:lnTo>
                  <a:cubicBezTo>
                    <a:pt x="7672070" y="9241663"/>
                    <a:pt x="5953506" y="10960100"/>
                    <a:pt x="3836035" y="10960100"/>
                  </a:cubicBezTo>
                  <a:close/>
                </a:path>
              </a:pathLst>
            </a:custGeom>
            <a:blipFill>
              <a:blip r:embed="rId2"/>
              <a:stretch>
                <a:fillRect l="-202101" t="0" r="-202102" b="0"/>
              </a:stretch>
            </a:blipFill>
          </p:spPr>
        </p:sp>
      </p:grpSp>
      <p:grpSp>
        <p:nvGrpSpPr>
          <p:cNvPr name="Group 6" id="6"/>
          <p:cNvGrpSpPr/>
          <p:nvPr/>
        </p:nvGrpSpPr>
        <p:grpSpPr>
          <a:xfrm rot="-10800000">
            <a:off x="-4533696" y="169116"/>
            <a:ext cx="5754080" cy="8220114"/>
            <a:chOff x="0" y="0"/>
            <a:chExt cx="7672107" cy="10960152"/>
          </a:xfrm>
        </p:grpSpPr>
        <p:sp>
          <p:nvSpPr>
            <p:cNvPr name="Freeform 7" id="7"/>
            <p:cNvSpPr/>
            <p:nvPr/>
          </p:nvSpPr>
          <p:spPr>
            <a:xfrm flipH="false" flipV="false" rot="0">
              <a:off x="0" y="0"/>
              <a:ext cx="7672070" cy="10960100"/>
            </a:xfrm>
            <a:custGeom>
              <a:avLst/>
              <a:gdLst/>
              <a:ahLst/>
              <a:cxnLst/>
              <a:rect r="r" b="b" t="t" l="l"/>
              <a:pathLst>
                <a:path h="10960100" w="7672070">
                  <a:moveTo>
                    <a:pt x="3836035" y="10960100"/>
                  </a:moveTo>
                  <a:cubicBezTo>
                    <a:pt x="1718564" y="10960100"/>
                    <a:pt x="0" y="9241663"/>
                    <a:pt x="0" y="7124065"/>
                  </a:cubicBezTo>
                  <a:lnTo>
                    <a:pt x="0" y="3836035"/>
                  </a:lnTo>
                  <a:cubicBezTo>
                    <a:pt x="0" y="1718564"/>
                    <a:pt x="1718564" y="0"/>
                    <a:pt x="3836035" y="0"/>
                  </a:cubicBezTo>
                  <a:cubicBezTo>
                    <a:pt x="5953506" y="0"/>
                    <a:pt x="7672070" y="1718564"/>
                    <a:pt x="7672070" y="3836035"/>
                  </a:cubicBezTo>
                  <a:lnTo>
                    <a:pt x="7672070" y="7124065"/>
                  </a:lnTo>
                  <a:cubicBezTo>
                    <a:pt x="7672070" y="9241663"/>
                    <a:pt x="5953506" y="10960100"/>
                    <a:pt x="3836035" y="10960100"/>
                  </a:cubicBezTo>
                  <a:close/>
                </a:path>
              </a:pathLst>
            </a:custGeom>
            <a:blipFill>
              <a:blip r:embed="rId2"/>
              <a:stretch>
                <a:fillRect l="-202101" t="0" r="-202102" b="0"/>
              </a:stretch>
            </a:blipFill>
          </p:spPr>
        </p:sp>
      </p:grpSp>
      <p:grpSp>
        <p:nvGrpSpPr>
          <p:cNvPr name="Group 8" id="8"/>
          <p:cNvGrpSpPr/>
          <p:nvPr/>
        </p:nvGrpSpPr>
        <p:grpSpPr>
          <a:xfrm rot="0">
            <a:off x="6448501" y="506661"/>
            <a:ext cx="5390999" cy="1139229"/>
            <a:chOff x="0" y="0"/>
            <a:chExt cx="7187999" cy="1518972"/>
          </a:xfrm>
        </p:grpSpPr>
        <p:sp>
          <p:nvSpPr>
            <p:cNvPr name="Freeform 9" id="9"/>
            <p:cNvSpPr/>
            <p:nvPr/>
          </p:nvSpPr>
          <p:spPr>
            <a:xfrm flipH="false" flipV="false" rot="0">
              <a:off x="0" y="0"/>
              <a:ext cx="7187998" cy="1518972"/>
            </a:xfrm>
            <a:custGeom>
              <a:avLst/>
              <a:gdLst/>
              <a:ahLst/>
              <a:cxnLst/>
              <a:rect r="r" b="b" t="t" l="l"/>
              <a:pathLst>
                <a:path h="1518972" w="7187998">
                  <a:moveTo>
                    <a:pt x="0" y="0"/>
                  </a:moveTo>
                  <a:lnTo>
                    <a:pt x="7187998" y="0"/>
                  </a:lnTo>
                  <a:lnTo>
                    <a:pt x="7187998" y="1518972"/>
                  </a:lnTo>
                  <a:lnTo>
                    <a:pt x="0" y="1518972"/>
                  </a:lnTo>
                  <a:close/>
                </a:path>
              </a:pathLst>
            </a:custGeom>
            <a:solidFill>
              <a:srgbClr val="000000">
                <a:alpha val="0"/>
              </a:srgbClr>
            </a:solidFill>
          </p:spPr>
        </p:sp>
        <p:sp>
          <p:nvSpPr>
            <p:cNvPr name="TextBox 10" id="10"/>
            <p:cNvSpPr txBox="true"/>
            <p:nvPr/>
          </p:nvSpPr>
          <p:spPr>
            <a:xfrm>
              <a:off x="0" y="-9525"/>
              <a:ext cx="7187999" cy="1528497"/>
            </a:xfrm>
            <a:prstGeom prst="rect">
              <a:avLst/>
            </a:prstGeom>
          </p:spPr>
          <p:txBody>
            <a:bodyPr anchor="t" rtlCol="false" tIns="0" lIns="0" bIns="0" rIns="0"/>
            <a:lstStyle/>
            <a:p>
              <a:pPr algn="l">
                <a:lnSpc>
                  <a:spcPts val="6033"/>
                </a:lnSpc>
              </a:pPr>
              <a:r>
                <a:rPr lang="en-US" sz="5027" b="true">
                  <a:solidFill>
                    <a:srgbClr val="FFFFFF"/>
                  </a:solidFill>
                  <a:latin typeface="Almarai Bold"/>
                  <a:ea typeface="Almarai Bold"/>
                  <a:cs typeface="Almarai Bold"/>
                  <a:sym typeface="Almarai Bold"/>
                </a:rPr>
                <a:t>OUTPUT SCREEN</a:t>
              </a:r>
            </a:p>
          </p:txBody>
        </p:sp>
      </p:grpSp>
      <p:sp>
        <p:nvSpPr>
          <p:cNvPr name="Freeform 11" id="11"/>
          <p:cNvSpPr/>
          <p:nvPr/>
        </p:nvSpPr>
        <p:spPr>
          <a:xfrm flipH="false" flipV="false" rot="0">
            <a:off x="2186124" y="1645890"/>
            <a:ext cx="14107435" cy="7706187"/>
          </a:xfrm>
          <a:custGeom>
            <a:avLst/>
            <a:gdLst/>
            <a:ahLst/>
            <a:cxnLst/>
            <a:rect r="r" b="b" t="t" l="l"/>
            <a:pathLst>
              <a:path h="7706187" w="14107435">
                <a:moveTo>
                  <a:pt x="0" y="0"/>
                </a:moveTo>
                <a:lnTo>
                  <a:pt x="14107436" y="0"/>
                </a:lnTo>
                <a:lnTo>
                  <a:pt x="14107436" y="7706187"/>
                </a:lnTo>
                <a:lnTo>
                  <a:pt x="0" y="7706187"/>
                </a:lnTo>
                <a:lnTo>
                  <a:pt x="0" y="0"/>
                </a:lnTo>
                <a:close/>
              </a:path>
            </a:pathLst>
          </a:custGeom>
          <a:blipFill>
            <a:blip r:embed="rId3"/>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DAGmHhUMGuA</dc:identifier>
  <dcterms:modified xsi:type="dcterms:W3CDTF">2011-08-01T06:04:30Z</dcterms:modified>
  <cp:revision>1</cp:revision>
  <dc:title>PPTproject.pptx</dc:title>
</cp:coreProperties>
</file>