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9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16E04839-17E9-A62E-9CBB-6C98EBFAE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" b="151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F48D9-7039-52EC-497B-D9B46DE66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India Transportation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AB156-C958-602C-9EBF-7AC70E288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Presentation by Manjot Kaur(811534) and Manjot Kaur(812955)</a:t>
            </a:r>
          </a:p>
        </p:txBody>
      </p:sp>
    </p:spTree>
    <p:extLst>
      <p:ext uri="{BB962C8B-B14F-4D97-AF65-F5344CB8AC3E}">
        <p14:creationId xmlns:p14="http://schemas.microsoft.com/office/powerpoint/2010/main" val="281654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ebsite&#10;&#10;Description automatically generated">
            <a:extLst>
              <a:ext uri="{FF2B5EF4-FFF2-40B4-BE49-F238E27FC236}">
                <a16:creationId xmlns:a16="http://schemas.microsoft.com/office/drawing/2014/main" id="{4014F469-60A8-1870-DC0D-40BBF159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643467"/>
            <a:ext cx="102221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54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loud shaped hard drive with cables">
            <a:extLst>
              <a:ext uri="{FF2B5EF4-FFF2-40B4-BE49-F238E27FC236}">
                <a16:creationId xmlns:a16="http://schemas.microsoft.com/office/drawing/2014/main" id="{2555FD05-B7E9-F74C-34E7-45601C16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A4CAB-4C42-687F-2337-2E7E26B4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IN" sz="6000">
                <a:solidFill>
                  <a:schemeClr val="bg1"/>
                </a:solidFill>
              </a:rPr>
              <a:t>Web hosting site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5E29D-307F-2AC5-4DDF-6E3D769D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6634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000">
                <a:solidFill>
                  <a:schemeClr val="bg1"/>
                </a:solidFill>
              </a:rPr>
              <a:t>This project has been uploaded on webhosting site by gitup whose link is given as below </a:t>
            </a:r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chemeClr val="bg1"/>
                </a:solidFill>
              </a:rPr>
              <a:t>https://github.com/Manjot811534/Project-Transportation-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83130-D3F9-780F-74DA-9176B3C5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E6A4-339A-6A18-F62C-682D6E1A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n-IN" sz="2000"/>
              <a:t>This project gave us knowledge about programming languages and gave use information how to develop site on India’s Transportation system.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EEAC6D0B-0055-8101-C82B-E5A5DBC5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6" r="23565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97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ain and a plane in the air&#10;&#10;Description automatically generated">
            <a:extLst>
              <a:ext uri="{FF2B5EF4-FFF2-40B4-BE49-F238E27FC236}">
                <a16:creationId xmlns:a16="http://schemas.microsoft.com/office/drawing/2014/main" id="{F961A384-70A9-6B86-343F-47621D5B9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8" b="79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6CD52-EF53-A28D-D0A5-5CC7C26D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695" y="2886438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 dirty="0"/>
              <a:t>THANK YOU</a:t>
            </a:r>
            <a:br>
              <a:rPr lang="en-US" sz="3700" dirty="0"/>
            </a:b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456038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052A3-FF5E-2D4A-C2E0-F93733A25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17212-C093-AAE1-B4FB-C89DC247F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4" r="41607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36345C9-5DAA-5866-7D91-FE2A48748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/>
              <a:t>Our Website on India’s Transportation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/>
              <a:t>Use of different coding techniques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/>
              <a:t>Information regarding our sources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/>
              <a:t>Hosting website on GITHUB.com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REferences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50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17F3-C0EC-8D0E-00F8-2949D5DB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988167-2B89-1905-8E39-9BC747BB3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575A25-11DA-531A-F5A4-2400CCBF3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9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4D069-8384-F2C7-7FA0-67C5A7F0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 dirty="0"/>
              <a:t>Use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1DAA-7B10-FC90-4126-D8D09F21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900"/>
              <a:t>.Html stands for Hypertext Markup Language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/>
              <a:t>.Allows to structure and format content on webpage and how it should be displayed.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/>
              <a:t>.Use of html tags in our code to structure our webpage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/>
              <a:t>. Tags like &lt;body&gt;,&lt;h1&gt;,&lt;head&gt; and many other tags were used as seen in our program code.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4127F6-459B-60F4-F86D-337922F2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94" y="254833"/>
            <a:ext cx="4832940" cy="523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1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D41EE-1224-10DB-75A1-A1C88CEA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 dirty="0"/>
              <a:t>Use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1E65-B2BC-2A94-94DD-26F3849B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38663"/>
            <a:ext cx="3888528" cy="4138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N" sz="2000" dirty="0"/>
              <a:t>CSS Stands for Cascading style sheets and it is a programming language which is used in web development to control presentation and layout of the HTML documents. 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Commonly used CSS attributes are </a:t>
            </a:r>
            <a:r>
              <a:rPr lang="en-IN" sz="2000" dirty="0" err="1"/>
              <a:t>Color</a:t>
            </a:r>
            <a:r>
              <a:rPr lang="en-IN" sz="2000" dirty="0"/>
              <a:t>, Font-size, Font-family, background-</a:t>
            </a:r>
            <a:r>
              <a:rPr lang="en-IN" sz="2000" dirty="0" err="1"/>
              <a:t>color</a:t>
            </a:r>
            <a:r>
              <a:rPr lang="en-IN" sz="2000" dirty="0"/>
              <a:t>, Margin and many more. 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This code provide different </a:t>
            </a:r>
            <a:r>
              <a:rPr lang="en-IN" sz="2000" dirty="0" err="1"/>
              <a:t>color</a:t>
            </a:r>
            <a:r>
              <a:rPr lang="en-IN" sz="2000" dirty="0"/>
              <a:t> and background-</a:t>
            </a:r>
            <a:r>
              <a:rPr lang="en-IN" sz="2000" dirty="0" err="1"/>
              <a:t>color</a:t>
            </a:r>
            <a:r>
              <a:rPr lang="en-IN" sz="2000" dirty="0"/>
              <a:t> to the heading India’s Transportation.</a:t>
            </a:r>
          </a:p>
          <a:p>
            <a:pPr>
              <a:lnSpc>
                <a:spcPct val="90000"/>
              </a:lnSpc>
            </a:pPr>
            <a:endParaRPr lang="en-IN" sz="2000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F18B03A-0C4A-D077-9D7B-BBA87D2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46" y="2248525"/>
            <a:ext cx="4491887" cy="19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4305AEE-C87F-B2F9-FCB4-D639CF98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35362-50F9-F840-9598-4D6F8013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1720078"/>
            <a:ext cx="5861106" cy="1439331"/>
          </a:xfrm>
        </p:spPr>
        <p:txBody>
          <a:bodyPr anchor="b">
            <a:normAutofit/>
          </a:bodyPr>
          <a:lstStyle/>
          <a:p>
            <a:r>
              <a:rPr lang="en-IN" dirty="0"/>
              <a:t>Use Of </a:t>
            </a:r>
            <a:r>
              <a:rPr lang="en-IN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D821-4E41-71D9-7839-D6992A41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1905"/>
            <a:ext cx="5861107" cy="18723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000"/>
              <a:t>Javascript</a:t>
            </a:r>
            <a:r>
              <a:rPr lang="en-IN" sz="2000" dirty="0"/>
              <a:t> is versatile programming language that is used in conjugation with html and </a:t>
            </a:r>
            <a:r>
              <a:rPr lang="en-IN" sz="2000"/>
              <a:t>Css</a:t>
            </a:r>
            <a:r>
              <a:rPr lang="en-IN" sz="2000" dirty="0"/>
              <a:t> to create feature rich and responsive webpages.</a:t>
            </a:r>
            <a:endParaRPr lang="en-IN" sz="2000"/>
          </a:p>
          <a:p>
            <a:pPr>
              <a:lnSpc>
                <a:spcPct val="90000"/>
              </a:lnSpc>
            </a:pPr>
            <a:r>
              <a:rPr lang="en-IN" sz="2000" dirty="0"/>
              <a:t>Addition of click button can be seen in our program code.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3768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B869E-09F7-18F7-2096-BA83C028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 dirty="0"/>
              <a:t>Use of hyperlink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0073-2CB2-235B-EDB2-08719E07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dirty="0"/>
              <a:t>Hyperlink in html play important role in connecting webpages and creating navigation between different online resources.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Hyperlink is used in html and by clicking on this link user can transfer to different site 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Use of Hyperlink can be seen in our code which connects user to different </a:t>
            </a:r>
            <a:r>
              <a:rPr lang="en-IN" sz="1700" dirty="0" err="1"/>
              <a:t>youtube</a:t>
            </a:r>
            <a:r>
              <a:rPr lang="en-IN" sz="1700" dirty="0"/>
              <a:t> and </a:t>
            </a:r>
            <a:r>
              <a:rPr lang="en-IN" sz="1700" dirty="0" err="1"/>
              <a:t>newpaper</a:t>
            </a:r>
            <a:r>
              <a:rPr lang="en-IN" sz="1700" dirty="0"/>
              <a:t> article and give knowledge about India’s Transportation. </a:t>
            </a:r>
          </a:p>
          <a:p>
            <a:pPr>
              <a:lnSpc>
                <a:spcPct val="90000"/>
              </a:lnSpc>
            </a:pPr>
            <a:endParaRPr lang="en-IN" sz="17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FF7620-F670-A932-E2EB-5A165A8DC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46" y="2039458"/>
            <a:ext cx="4491887" cy="28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4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25C2B-12BA-A1EB-EA16-F64CB36C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3422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000" dirty="0"/>
              <a:t>In our programs code you can see the collective use of html, </a:t>
            </a:r>
            <a:r>
              <a:rPr lang="en-US" sz="3000"/>
              <a:t>css</a:t>
            </a:r>
            <a:r>
              <a:rPr lang="en-US" sz="3000" dirty="0"/>
              <a:t>, hyperlink, </a:t>
            </a:r>
            <a:r>
              <a:rPr lang="en-US" sz="3000"/>
              <a:t>javascript</a:t>
            </a:r>
            <a:r>
              <a:rPr lang="en-US" sz="3000" dirty="0"/>
              <a:t> which gave us the following output. </a:t>
            </a:r>
            <a:endParaRPr lang="en-US" sz="30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4E86C7-8BB5-13F6-4E16-3553847C7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5980810" y="571811"/>
            <a:ext cx="4840479" cy="27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4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338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Elephant</vt:lpstr>
      <vt:lpstr>BrushVTI</vt:lpstr>
      <vt:lpstr>India Transportation system </vt:lpstr>
      <vt:lpstr>Index</vt:lpstr>
      <vt:lpstr>PowerPoint Presentation</vt:lpstr>
      <vt:lpstr>PowerPoint Presentation</vt:lpstr>
      <vt:lpstr>Use Of Html</vt:lpstr>
      <vt:lpstr>Use Of CSS</vt:lpstr>
      <vt:lpstr>Use Of Javascript</vt:lpstr>
      <vt:lpstr>Use of hyperlink</vt:lpstr>
      <vt:lpstr>In our programs code you can see the collective use of html, css, hyperlink, javascript which gave us the following output. </vt:lpstr>
      <vt:lpstr>PowerPoint Presentation</vt:lpstr>
      <vt:lpstr>Web hosting site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Transportation system </dc:title>
  <dc:creator>Manjot Kaur</dc:creator>
  <cp:lastModifiedBy>Manjot Kaur</cp:lastModifiedBy>
  <cp:revision>1</cp:revision>
  <dcterms:created xsi:type="dcterms:W3CDTF">2023-11-25T05:05:30Z</dcterms:created>
  <dcterms:modified xsi:type="dcterms:W3CDTF">2023-11-25T06:36:02Z</dcterms:modified>
</cp:coreProperties>
</file>