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01CC-0C9D-EA8E-DE70-F812B1C58BF6}"/>
              </a:ext>
            </a:extLst>
          </p:cNvPr>
          <p:cNvSpPr>
            <a:spLocks noGrp="1"/>
          </p:cNvSpPr>
          <p:nvPr>
            <p:ph type="ctrTitle"/>
          </p:nvPr>
        </p:nvSpPr>
        <p:spPr/>
        <p:txBody>
          <a:bodyPr/>
          <a:lstStyle/>
          <a:p>
            <a:r>
              <a:rPr lang="en-US"/>
              <a:t>Descendants of the sun 🌞 </a:t>
            </a:r>
          </a:p>
        </p:txBody>
      </p:sp>
      <p:sp>
        <p:nvSpPr>
          <p:cNvPr id="3" name="Subtitle 2">
            <a:extLst>
              <a:ext uri="{FF2B5EF4-FFF2-40B4-BE49-F238E27FC236}">
                <a16:creationId xmlns:a16="http://schemas.microsoft.com/office/drawing/2014/main" id="{85B5245D-E7D7-B928-81B9-9A55F2CA874E}"/>
              </a:ext>
            </a:extLst>
          </p:cNvPr>
          <p:cNvSpPr>
            <a:spLocks noGrp="1"/>
          </p:cNvSpPr>
          <p:nvPr>
            <p:ph type="subTitle" idx="1"/>
          </p:nvPr>
        </p:nvSpPr>
        <p:spPr/>
        <p:txBody>
          <a:bodyPr>
            <a:normAutofit/>
          </a:bodyPr>
          <a:lstStyle/>
          <a:p>
            <a:r>
              <a:rPr lang="en-US" sz="2800"/>
              <a:t>Svce-EPIc ( E- mind mentorship program)</a:t>
            </a:r>
          </a:p>
          <a:p>
            <a:r>
              <a:rPr lang="en-US" sz="2800"/>
              <a:t>Step set go</a:t>
            </a:r>
          </a:p>
        </p:txBody>
      </p:sp>
    </p:spTree>
    <p:extLst>
      <p:ext uri="{BB962C8B-B14F-4D97-AF65-F5344CB8AC3E}">
        <p14:creationId xmlns:p14="http://schemas.microsoft.com/office/powerpoint/2010/main" val="898658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6036-7F15-DB8F-087C-96E7CC737B68}"/>
              </a:ext>
            </a:extLst>
          </p:cNvPr>
          <p:cNvSpPr>
            <a:spLocks noGrp="1"/>
          </p:cNvSpPr>
          <p:nvPr>
            <p:ph type="title"/>
          </p:nvPr>
        </p:nvSpPr>
        <p:spPr/>
        <p:txBody>
          <a:bodyPr/>
          <a:lstStyle/>
          <a:p>
            <a:r>
              <a:rPr lang="en-US">
                <a:solidFill>
                  <a:srgbClr val="FF0000"/>
                </a:solidFill>
              </a:rPr>
              <a:t>Problem statement </a:t>
            </a:r>
          </a:p>
        </p:txBody>
      </p:sp>
      <p:sp>
        <p:nvSpPr>
          <p:cNvPr id="3" name="Content Placeholder 2">
            <a:extLst>
              <a:ext uri="{FF2B5EF4-FFF2-40B4-BE49-F238E27FC236}">
                <a16:creationId xmlns:a16="http://schemas.microsoft.com/office/drawing/2014/main" id="{638573AB-BBD1-392A-07AC-AF7F59BBEB22}"/>
              </a:ext>
            </a:extLst>
          </p:cNvPr>
          <p:cNvSpPr>
            <a:spLocks noGrp="1"/>
          </p:cNvSpPr>
          <p:nvPr>
            <p:ph idx="1"/>
          </p:nvPr>
        </p:nvSpPr>
        <p:spPr/>
        <p:txBody>
          <a:bodyPr>
            <a:normAutofit/>
          </a:bodyPr>
          <a:lstStyle/>
          <a:p>
            <a:r>
              <a:rPr lang="en-US" sz="3600"/>
              <a:t>Problem 2 – reward a user’s activity intensity</a:t>
            </a:r>
          </a:p>
          <a:p>
            <a:pPr marL="0" indent="0">
              <a:buNone/>
            </a:pPr>
            <a:r>
              <a:rPr lang="en-US" sz="2800"/>
              <a:t>      To build a detection and scoring system so that SSG can reward a user’s activity intensity with SSG coins.</a:t>
            </a:r>
          </a:p>
        </p:txBody>
      </p:sp>
    </p:spTree>
    <p:extLst>
      <p:ext uri="{BB962C8B-B14F-4D97-AF65-F5344CB8AC3E}">
        <p14:creationId xmlns:p14="http://schemas.microsoft.com/office/powerpoint/2010/main" val="27083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DB87-2CC8-D91D-36E2-FAADB65A879D}"/>
              </a:ext>
            </a:extLst>
          </p:cNvPr>
          <p:cNvSpPr>
            <a:spLocks noGrp="1"/>
          </p:cNvSpPr>
          <p:nvPr>
            <p:ph type="title"/>
          </p:nvPr>
        </p:nvSpPr>
        <p:spPr/>
        <p:txBody>
          <a:bodyPr/>
          <a:lstStyle/>
          <a:p>
            <a:r>
              <a:rPr lang="en-US">
                <a:solidFill>
                  <a:srgbClr val="FF0000"/>
                </a:solidFill>
              </a:rPr>
              <a:t>Solution to address the problem </a:t>
            </a:r>
          </a:p>
        </p:txBody>
      </p:sp>
      <p:sp>
        <p:nvSpPr>
          <p:cNvPr id="3" name="Content Placeholder 2">
            <a:extLst>
              <a:ext uri="{FF2B5EF4-FFF2-40B4-BE49-F238E27FC236}">
                <a16:creationId xmlns:a16="http://schemas.microsoft.com/office/drawing/2014/main" id="{A47579DA-EB65-D8C4-B44A-B788501AA067}"/>
              </a:ext>
            </a:extLst>
          </p:cNvPr>
          <p:cNvSpPr>
            <a:spLocks noGrp="1"/>
          </p:cNvSpPr>
          <p:nvPr>
            <p:ph idx="1"/>
          </p:nvPr>
        </p:nvSpPr>
        <p:spPr/>
        <p:txBody>
          <a:bodyPr>
            <a:normAutofit/>
          </a:bodyPr>
          <a:lstStyle/>
          <a:p>
            <a:r>
              <a:rPr lang="en-US" sz="3200"/>
              <a:t>The live feed of the person doing the workout is captured by the camera and it determines the count of the exercise which is being done and also measures the accuracy range.</a:t>
            </a:r>
          </a:p>
        </p:txBody>
      </p:sp>
    </p:spTree>
    <p:extLst>
      <p:ext uri="{BB962C8B-B14F-4D97-AF65-F5344CB8AC3E}">
        <p14:creationId xmlns:p14="http://schemas.microsoft.com/office/powerpoint/2010/main" val="250952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582E-2D76-448B-B431-886E2D2B77CC}"/>
              </a:ext>
            </a:extLst>
          </p:cNvPr>
          <p:cNvSpPr>
            <a:spLocks noGrp="1"/>
          </p:cNvSpPr>
          <p:nvPr>
            <p:ph type="title"/>
          </p:nvPr>
        </p:nvSpPr>
        <p:spPr/>
        <p:txBody>
          <a:bodyPr/>
          <a:lstStyle/>
          <a:p>
            <a:r>
              <a:rPr lang="en-US">
                <a:solidFill>
                  <a:srgbClr val="FF0000"/>
                </a:solidFill>
              </a:rPr>
              <a:t>Work done </a:t>
            </a:r>
          </a:p>
        </p:txBody>
      </p:sp>
      <p:sp>
        <p:nvSpPr>
          <p:cNvPr id="3" name="Content Placeholder 2">
            <a:extLst>
              <a:ext uri="{FF2B5EF4-FFF2-40B4-BE49-F238E27FC236}">
                <a16:creationId xmlns:a16="http://schemas.microsoft.com/office/drawing/2014/main" id="{046F14BD-91FA-B7BE-60AE-B1B7C6B600BA}"/>
              </a:ext>
            </a:extLst>
          </p:cNvPr>
          <p:cNvSpPr>
            <a:spLocks noGrp="1"/>
          </p:cNvSpPr>
          <p:nvPr>
            <p:ph idx="1"/>
          </p:nvPr>
        </p:nvSpPr>
        <p:spPr/>
        <p:txBody>
          <a:bodyPr>
            <a:normAutofit/>
          </a:bodyPr>
          <a:lstStyle/>
          <a:p>
            <a:r>
              <a:rPr lang="en-US" sz="2800">
                <a:solidFill>
                  <a:schemeClr val="bg2"/>
                </a:solidFill>
              </a:rPr>
              <a:t>Phase 1</a:t>
            </a:r>
          </a:p>
          <a:p>
            <a:pPr marL="0" indent="0">
              <a:buNone/>
            </a:pPr>
            <a:r>
              <a:rPr lang="en-US" sz="2800"/>
              <a:t>     An idea to implement the solution for the problem was done</a:t>
            </a:r>
          </a:p>
          <a:p>
            <a:r>
              <a:rPr lang="en-US" sz="2800">
                <a:solidFill>
                  <a:schemeClr val="bg2"/>
                </a:solidFill>
              </a:rPr>
              <a:t>Phase 2</a:t>
            </a:r>
          </a:p>
          <a:p>
            <a:pPr marL="0" indent="0">
              <a:buNone/>
            </a:pPr>
            <a:r>
              <a:rPr lang="en-US" sz="2800"/>
              <a:t>     The idea which was stated in phase 1 was implemented </a:t>
            </a:r>
          </a:p>
        </p:txBody>
      </p:sp>
    </p:spTree>
    <p:extLst>
      <p:ext uri="{BB962C8B-B14F-4D97-AF65-F5344CB8AC3E}">
        <p14:creationId xmlns:p14="http://schemas.microsoft.com/office/powerpoint/2010/main" val="968817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9EAA-4D6B-C8A3-DAE0-2823A05D3EB2}"/>
              </a:ext>
            </a:extLst>
          </p:cNvPr>
          <p:cNvSpPr>
            <a:spLocks noGrp="1"/>
          </p:cNvSpPr>
          <p:nvPr>
            <p:ph type="title"/>
          </p:nvPr>
        </p:nvSpPr>
        <p:spPr/>
        <p:txBody>
          <a:bodyPr/>
          <a:lstStyle/>
          <a:p>
            <a:r>
              <a:rPr lang="en-US">
                <a:solidFill>
                  <a:srgbClr val="FF0000"/>
                </a:solidFill>
              </a:rPr>
              <a:t>Output achieved in phase 2</a:t>
            </a:r>
          </a:p>
        </p:txBody>
      </p:sp>
      <p:sp>
        <p:nvSpPr>
          <p:cNvPr id="3" name="Content Placeholder 2">
            <a:extLst>
              <a:ext uri="{FF2B5EF4-FFF2-40B4-BE49-F238E27FC236}">
                <a16:creationId xmlns:a16="http://schemas.microsoft.com/office/drawing/2014/main" id="{2F9B372B-58C3-61DA-91D8-8653341EE766}"/>
              </a:ext>
            </a:extLst>
          </p:cNvPr>
          <p:cNvSpPr>
            <a:spLocks noGrp="1"/>
          </p:cNvSpPr>
          <p:nvPr>
            <p:ph idx="1"/>
          </p:nvPr>
        </p:nvSpPr>
        <p:spPr/>
        <p:txBody>
          <a:bodyPr>
            <a:normAutofit fontScale="77500" lnSpcReduction="20000"/>
          </a:bodyPr>
          <a:lstStyle/>
          <a:p>
            <a:r>
              <a:rPr lang="en-US" sz="2800"/>
              <a:t>Face detection – </a:t>
            </a:r>
          </a:p>
          <a:p>
            <a:pPr marL="0" indent="0">
              <a:buNone/>
            </a:pPr>
            <a:r>
              <a:rPr lang="en-US" sz="2800"/>
              <a:t>          packages used : opencv, python image library, face_recognition </a:t>
            </a:r>
          </a:p>
          <a:p>
            <a:r>
              <a:rPr lang="en-US" sz="2800"/>
              <a:t>Work out –</a:t>
            </a:r>
          </a:p>
          <a:p>
            <a:pPr marL="0" indent="0">
              <a:buNone/>
            </a:pPr>
            <a:r>
              <a:rPr lang="en-US" sz="2800"/>
              <a:t>          packages used : opencv, numpy, media_pipe</a:t>
            </a:r>
          </a:p>
          <a:p>
            <a:pPr marL="0" indent="0">
              <a:buNone/>
            </a:pPr>
            <a:r>
              <a:rPr lang="en-US"/>
              <a:t>  </a:t>
            </a:r>
            <a:r>
              <a:rPr lang="en-US">
                <a:solidFill>
                  <a:schemeClr val="bg2"/>
                </a:solidFill>
              </a:rPr>
              <a:t>bicep curls</a:t>
            </a:r>
          </a:p>
          <a:p>
            <a:pPr marL="0" indent="0">
              <a:buNone/>
            </a:pPr>
            <a:r>
              <a:rPr lang="en-US"/>
              <a:t>  </a:t>
            </a:r>
            <a:r>
              <a:rPr lang="en-US">
                <a:solidFill>
                  <a:schemeClr val="bg2"/>
                </a:solidFill>
              </a:rPr>
              <a:t>Lunges</a:t>
            </a:r>
            <a:r>
              <a:rPr lang="en-US"/>
              <a:t> </a:t>
            </a:r>
          </a:p>
          <a:p>
            <a:r>
              <a:rPr lang="en-US" sz="2800"/>
              <a:t>App - Camera</a:t>
            </a:r>
            <a:r>
              <a:rPr lang="en-US"/>
              <a:t> </a:t>
            </a:r>
          </a:p>
          <a:p>
            <a:pPr marL="0" indent="0">
              <a:buNone/>
            </a:pPr>
            <a:r>
              <a:rPr lang="en-US"/>
              <a:t>            android studio, java</a:t>
            </a:r>
          </a:p>
        </p:txBody>
      </p:sp>
    </p:spTree>
    <p:extLst>
      <p:ext uri="{BB962C8B-B14F-4D97-AF65-F5344CB8AC3E}">
        <p14:creationId xmlns:p14="http://schemas.microsoft.com/office/powerpoint/2010/main" val="397731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8F82-4A71-D4EF-19CA-0691A3E71F25}"/>
              </a:ext>
            </a:extLst>
          </p:cNvPr>
          <p:cNvSpPr>
            <a:spLocks noGrp="1"/>
          </p:cNvSpPr>
          <p:nvPr>
            <p:ph type="title"/>
          </p:nvPr>
        </p:nvSpPr>
        <p:spPr/>
        <p:txBody>
          <a:bodyPr>
            <a:normAutofit/>
          </a:bodyPr>
          <a:lstStyle/>
          <a:p>
            <a:r>
              <a:rPr lang="en-US" sz="2800" b="1">
                <a:solidFill>
                  <a:srgbClr val="FF0000"/>
                </a:solidFill>
              </a:rPr>
              <a:t>Challenges faced</a:t>
            </a:r>
          </a:p>
        </p:txBody>
      </p:sp>
      <p:sp>
        <p:nvSpPr>
          <p:cNvPr id="3" name="Content Placeholder 2">
            <a:extLst>
              <a:ext uri="{FF2B5EF4-FFF2-40B4-BE49-F238E27FC236}">
                <a16:creationId xmlns:a16="http://schemas.microsoft.com/office/drawing/2014/main" id="{049BBB65-EFD8-3AF4-85E3-692F127935AB}"/>
              </a:ext>
            </a:extLst>
          </p:cNvPr>
          <p:cNvSpPr>
            <a:spLocks noGrp="1"/>
          </p:cNvSpPr>
          <p:nvPr>
            <p:ph idx="1"/>
          </p:nvPr>
        </p:nvSpPr>
        <p:spPr/>
        <p:txBody>
          <a:bodyPr>
            <a:normAutofit/>
          </a:bodyPr>
          <a:lstStyle/>
          <a:p>
            <a:r>
              <a:rPr lang="en-US" sz="2800">
                <a:solidFill>
                  <a:schemeClr val="bg2"/>
                </a:solidFill>
              </a:rPr>
              <a:t>Challenges</a:t>
            </a:r>
            <a:r>
              <a:rPr lang="en-US"/>
              <a:t> </a:t>
            </a:r>
          </a:p>
          <a:p>
            <a:pPr marL="0" indent="0">
              <a:buNone/>
            </a:pPr>
            <a:r>
              <a:rPr lang="en-US"/>
              <a:t> Itergration </a:t>
            </a:r>
          </a:p>
          <a:p>
            <a:pPr marL="0" indent="0">
              <a:buNone/>
            </a:pPr>
            <a:r>
              <a:rPr lang="en-US"/>
              <a:t>Angle estimation </a:t>
            </a:r>
          </a:p>
          <a:p>
            <a:pPr marL="0" indent="0">
              <a:buNone/>
            </a:pPr>
            <a:r>
              <a:rPr lang="en-US" sz="2000"/>
              <a:t>Opencv compatibility </a:t>
            </a:r>
          </a:p>
          <a:p>
            <a:pPr marL="0" indent="0">
              <a:buNone/>
            </a:pPr>
            <a:r>
              <a:rPr lang="en-US" sz="2000"/>
              <a:t>Setting parameters </a:t>
            </a:r>
          </a:p>
          <a:p>
            <a:pPr marL="0" indent="0">
              <a:buNone/>
            </a:pPr>
            <a:r>
              <a:rPr lang="en-US" sz="2000"/>
              <a:t>Angle and model accuracy </a:t>
            </a:r>
          </a:p>
          <a:p>
            <a:pPr marL="0" indent="0">
              <a:buNone/>
            </a:pPr>
            <a:endParaRPr lang="en-US" sz="3200">
              <a:solidFill>
                <a:schemeClr val="bg2"/>
              </a:solidFill>
            </a:endParaRPr>
          </a:p>
          <a:p>
            <a:pPr marL="0" indent="0">
              <a:buNone/>
            </a:pPr>
            <a:endParaRPr lang="en-US" sz="2800">
              <a:solidFill>
                <a:schemeClr val="bg2"/>
              </a:solidFill>
            </a:endParaRPr>
          </a:p>
        </p:txBody>
      </p:sp>
    </p:spTree>
    <p:extLst>
      <p:ext uri="{BB962C8B-B14F-4D97-AF65-F5344CB8AC3E}">
        <p14:creationId xmlns:p14="http://schemas.microsoft.com/office/powerpoint/2010/main" val="1694946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E8A5-8382-0AD1-90AA-71C78654CA5D}"/>
              </a:ext>
            </a:extLst>
          </p:cNvPr>
          <p:cNvSpPr>
            <a:spLocks noGrp="1"/>
          </p:cNvSpPr>
          <p:nvPr>
            <p:ph type="title"/>
          </p:nvPr>
        </p:nvSpPr>
        <p:spPr/>
        <p:txBody>
          <a:bodyPr/>
          <a:lstStyle/>
          <a:p>
            <a:r>
              <a:rPr lang="en-US">
                <a:solidFill>
                  <a:srgbClr val="FF0000"/>
                </a:solidFill>
              </a:rPr>
              <a:t>Overall Overcomes </a:t>
            </a:r>
          </a:p>
        </p:txBody>
      </p:sp>
      <p:sp>
        <p:nvSpPr>
          <p:cNvPr id="3" name="Content Placeholder 2">
            <a:extLst>
              <a:ext uri="{FF2B5EF4-FFF2-40B4-BE49-F238E27FC236}">
                <a16:creationId xmlns:a16="http://schemas.microsoft.com/office/drawing/2014/main" id="{476181A9-0F55-2204-2DB0-A5DD222E70FA}"/>
              </a:ext>
            </a:extLst>
          </p:cNvPr>
          <p:cNvSpPr>
            <a:spLocks noGrp="1"/>
          </p:cNvSpPr>
          <p:nvPr>
            <p:ph idx="1"/>
          </p:nvPr>
        </p:nvSpPr>
        <p:spPr/>
        <p:txBody>
          <a:bodyPr/>
          <a:lstStyle/>
          <a:p>
            <a:r>
              <a:rPr lang="en-US"/>
              <a:t>Counts only the actions (i.e exercise) done by the detected person alone, avoids the background movements.</a:t>
            </a:r>
          </a:p>
          <a:p>
            <a:r>
              <a:rPr lang="en-US"/>
              <a:t>Since it’s a live streaming process, there is no need of back-end to store the database to record timely outcomes.</a:t>
            </a:r>
          </a:p>
          <a:p>
            <a:r>
              <a:rPr lang="en-US"/>
              <a:t>It measures the accuracy to ensure effectiveness of each workout.</a:t>
            </a:r>
          </a:p>
        </p:txBody>
      </p:sp>
    </p:spTree>
    <p:extLst>
      <p:ext uri="{BB962C8B-B14F-4D97-AF65-F5344CB8AC3E}">
        <p14:creationId xmlns:p14="http://schemas.microsoft.com/office/powerpoint/2010/main" val="2202643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Circuit</vt:lpstr>
      <vt:lpstr>Descendants of the sun 🌞 </vt:lpstr>
      <vt:lpstr>Problem statement </vt:lpstr>
      <vt:lpstr>Solution to address the problem </vt:lpstr>
      <vt:lpstr>Work done </vt:lpstr>
      <vt:lpstr>Output achieved in phase 2</vt:lpstr>
      <vt:lpstr>Challenges faced</vt:lpstr>
      <vt:lpstr>Overall Overcomes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Descendants of the sun 🌞 </dc:title>
  <dc:creator>poorvisha selvakumar</dc:creator>
  <cp:lastModifiedBy>poorvisha selvakumar</cp:lastModifiedBy>
  <cp:revision>2</cp:revision>
  <dcterms:created xsi:type="dcterms:W3CDTF">2022-05-13T07:28:40Z</dcterms:created>
  <dcterms:modified xsi:type="dcterms:W3CDTF">2022-05-13T12:40:02Z</dcterms:modified>
</cp:coreProperties>
</file>