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1D78-552E-4207-87DC-45F536A9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9F77-FDF6-4E23-8DE3-5A843A5F4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F5E5-B3A7-4E83-9219-567D3405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E05A-BB6E-405B-85C6-F2967F5C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3B4E-D2C6-4397-A764-039049C8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2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0E09-E4D6-4736-A19F-43E5E397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7E57-3A87-40AC-998D-17FB50224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C59F-5BF5-47C3-BCC2-E3BB08E5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5997-FB1D-4258-9F01-8590FA24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08A8-1989-4818-B19B-10B17E0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2EB75-CC0A-4681-99A3-D4DD5C383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91181-ECC7-4B16-AD62-73C82BD3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4566-6BD7-4DD6-9E11-5314608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068A-23EE-400F-A9EA-9DD5B310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9949-B8DD-46CF-ABAB-5C6D49F1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F055-8189-465F-9846-60D5DAD1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4A27-F772-45B8-A07B-C05171E2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1D47-FA3C-40AF-AE7D-112CA90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3130-3CA4-46FD-A476-4E2D584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D333-E8BC-4985-943C-2AC5EAD2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E3AA-5A1E-4A33-A08D-306B7014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FBD2-9CD4-4780-8A76-73FF0F11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D367-89CE-48F6-B186-4263B31E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0490-D734-4BDC-9D92-EFF3F07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B9CE-3BF6-4A63-A1B7-A2BB28C1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8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9B5B-3FB6-4F50-83FE-76587D50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272D-B8F0-4375-A6F0-3FAE393B1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2ED1-F5CD-4C8E-B1BA-2647CB39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02D3F-B232-4E31-A8BD-C179EC56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470FE-9946-4BFB-9E02-9BE8F591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B8CA2-6ED5-4E47-9C8C-DDBDD930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7B6-D21D-40A0-88CD-2142546D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4738-981D-466D-9097-C15D562B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9820-0821-4ECB-A3E8-B44A6422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61FA-3243-4054-BA20-936EF173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0D830-7B8D-47D5-9F57-CE23029DC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F2F26-CC26-4A6C-9BEE-2E6301D8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E7DFB-BB1B-4226-9C3E-C9F35954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E005B-A44C-43D6-B5DB-BEF594FC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470E-E125-4539-8189-641DD95F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C2F24-0A21-4F2D-8F5F-8105ED11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131B8-7CA0-4A03-A7B6-6C397982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81126-39C5-494F-A9F9-3FBBB22E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8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DF15B-AA29-4394-BC9B-9E32EF93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BA2B-28A3-4AE3-B81C-E732FD78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B710-BDA0-49F1-9754-0E94D7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63F0-5266-4F60-8150-727A8666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87CB-68E5-402A-B942-A188AC1D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561D-0D82-4575-ACB1-5BF3CA7F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A2CA-14BD-465E-B615-5A143B3E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FEFB-1717-462B-B419-B4F43455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37E4-3AE7-437D-B2B1-06455122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A78B-DB1F-4E6D-AE9D-9A0AD7A5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C6AEF-B825-4556-826B-E376AF24D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8DE6-9A78-49DD-98FD-4BC61661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FA59-F10B-4CD2-B205-379C5EC2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684A-9E22-4FC8-81D0-27F083C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0EE16-BAB5-495B-B0CD-3A7592C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7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F75CD-9B4C-4E4E-B6B5-620ED458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DD03-8BDB-4458-9270-AD0C81F8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E1B5-AE5F-4179-A917-FCE323A9C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2151-3908-45D5-BEED-A13279CE3C47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C69-8D67-421E-AE24-7D54259AB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0B03-778D-4031-ADEF-13BA6CEAF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85F2-E726-4ACC-B948-895491D4D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B66D9-C4AF-4CE9-9262-EC4F0F20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4" y="745752"/>
            <a:ext cx="10251347" cy="57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5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6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8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manju</dc:creator>
  <cp:lastModifiedBy>k manju</cp:lastModifiedBy>
  <cp:revision>1</cp:revision>
  <dcterms:created xsi:type="dcterms:W3CDTF">2025-02-23T02:38:27Z</dcterms:created>
  <dcterms:modified xsi:type="dcterms:W3CDTF">2025-02-23T02:42:39Z</dcterms:modified>
</cp:coreProperties>
</file>