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63" r:id="rId3"/>
    <p:sldId id="264" r:id="rId4"/>
    <p:sldId id="265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F0A8-36AA-482E-BEE3-881051E7D98D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UiAutoWagon  -By Manjunath K 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4FFCB-F9B0-4005-90CC-FC7291E3F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9FE93-C979-4F94-9424-771A80F3828C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UiAutoWagon  -By Manjunath K 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BC166-EC03-4D15-B9AC-CF797AA72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BC166-EC03-4D15-B9AC-CF797AA7208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UiAutoWagon  -By Manjunath K 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E35D-DDE0-46DD-94C5-E292FFDD69B1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EB78-9898-4D78-AD0D-CAD0168C5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junath.ks@globallogi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TestRest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7696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Rest </a:t>
            </a:r>
            <a:r>
              <a:rPr lang="en-US" sz="2000" dirty="0" smtClean="0"/>
              <a:t>API Functional Test Automation</a:t>
            </a:r>
          </a:p>
          <a:p>
            <a:r>
              <a:rPr lang="en-US" sz="2000" dirty="0" smtClean="0"/>
              <a:t>				 </a:t>
            </a:r>
            <a:r>
              <a:rPr lang="en-US" sz="2000" i="1" dirty="0" smtClean="0"/>
              <a:t>– is it effortful?</a:t>
            </a:r>
          </a:p>
          <a:p>
            <a:r>
              <a:rPr lang="en-US" sz="2000" i="1" dirty="0" smtClean="0"/>
              <a:t>		  		 – Killing time and costing!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dirty="0" smtClean="0"/>
              <a:t>Lets not do coding of the </a:t>
            </a:r>
            <a:r>
              <a:rPr lang="en-US" sz="2000" b="1" dirty="0" err="1" smtClean="0"/>
              <a:t>RestAPI’s</a:t>
            </a:r>
            <a:r>
              <a:rPr lang="en-US" sz="2000" b="1" dirty="0" smtClean="0"/>
              <a:t> functional test scripts.</a:t>
            </a:r>
          </a:p>
          <a:p>
            <a:r>
              <a:rPr lang="en-US" sz="2000" b="1" dirty="0" smtClean="0"/>
              <a:t>Let the </a:t>
            </a:r>
            <a:r>
              <a:rPr lang="en-US" sz="2000" b="1" dirty="0" err="1" smtClean="0"/>
              <a:t>TestRest</a:t>
            </a:r>
            <a:r>
              <a:rPr lang="en-US" sz="2000" b="1" dirty="0" smtClean="0"/>
              <a:t> do by its own.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48768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Idea By,</a:t>
            </a:r>
          </a:p>
          <a:p>
            <a:r>
              <a:rPr lang="en-US" i="1" dirty="0" err="1" smtClean="0"/>
              <a:t>Manjunath</a:t>
            </a:r>
            <a:r>
              <a:rPr lang="en-US" i="1" dirty="0" smtClean="0"/>
              <a:t> KS</a:t>
            </a:r>
          </a:p>
          <a:p>
            <a:r>
              <a:rPr lang="en-US" i="1" dirty="0" smtClean="0"/>
              <a:t>Bangalore</a:t>
            </a:r>
          </a:p>
          <a:p>
            <a:r>
              <a:rPr lang="en-US" i="1" dirty="0" smtClean="0">
                <a:hlinkClick r:id="rId3"/>
              </a:rPr>
              <a:t>Manjunath.ks@globallogic.com</a:t>
            </a:r>
            <a:endParaRPr lang="en-US" i="1" dirty="0" smtClean="0"/>
          </a:p>
          <a:p>
            <a:r>
              <a:rPr lang="en-US" i="1" dirty="0" smtClean="0"/>
              <a:t>+91-9611884272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914400" y="1143000"/>
            <a:ext cx="26670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1295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&amp; Development of Framework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029200" y="1143000"/>
            <a:ext cx="2667000" cy="2514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914400" y="2667000"/>
            <a:ext cx="26670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81600" y="13716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Scripting every API as per test cases, which includes:</a:t>
            </a:r>
          </a:p>
          <a:p>
            <a:pPr>
              <a:buFontTx/>
              <a:buChar char="-"/>
            </a:pPr>
            <a:r>
              <a:rPr lang="en-US" dirty="0" smtClean="0"/>
              <a:t> Forming an request</a:t>
            </a:r>
          </a:p>
          <a:p>
            <a:pPr>
              <a:buFontTx/>
              <a:buChar char="-"/>
            </a:pPr>
            <a:r>
              <a:rPr lang="en-US" dirty="0" smtClean="0"/>
              <a:t> Capturing the response</a:t>
            </a:r>
          </a:p>
          <a:p>
            <a:pPr>
              <a:buFontTx/>
              <a:buChar char="-"/>
            </a:pPr>
            <a:r>
              <a:rPr lang="en-US" dirty="0" smtClean="0"/>
              <a:t> Validating the response data as per test cases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2819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Maintaining framework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685800" y="990600"/>
            <a:ext cx="7315200" cy="2819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81400" y="15240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3581400" y="2971800"/>
            <a:ext cx="1447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57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 How Automation test engineers currently work</a:t>
            </a:r>
            <a:endParaRPr lang="en-US" sz="2400" dirty="0"/>
          </a:p>
        </p:txBody>
      </p:sp>
      <p:sp>
        <p:nvSpPr>
          <p:cNvPr id="24" name="Flowchart: Process 23"/>
          <p:cNvSpPr/>
          <p:nvPr/>
        </p:nvSpPr>
        <p:spPr>
          <a:xfrm>
            <a:off x="685800" y="3810000"/>
            <a:ext cx="7315200" cy="533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09800" y="38862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RestAssured</a:t>
            </a:r>
            <a:r>
              <a:rPr lang="en-US" sz="2400" b="1" dirty="0" smtClean="0"/>
              <a:t>/ </a:t>
            </a:r>
            <a:r>
              <a:rPr lang="en-US" sz="2400" b="1" dirty="0" err="1" smtClean="0"/>
              <a:t>HttpClient</a:t>
            </a:r>
            <a:r>
              <a:rPr lang="en-US" sz="2400" b="1" dirty="0" smtClean="0"/>
              <a:t>/ Rest-</a:t>
            </a:r>
            <a:r>
              <a:rPr lang="en-US" sz="2400" b="1" dirty="0" err="1" smtClean="0"/>
              <a:t>api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4724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 Why Automation test engineer need </a:t>
            </a:r>
            <a:r>
              <a:rPr lang="en-US" sz="2400" b="1" dirty="0" err="1" smtClean="0"/>
              <a:t>TestRest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52578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It helps to avoid such design and development of frameworks and creating test scripts for every API which is under test.</a:t>
            </a:r>
          </a:p>
          <a:p>
            <a:pPr>
              <a:buFontTx/>
              <a:buChar char="-"/>
            </a:pPr>
            <a:r>
              <a:rPr lang="en-US" dirty="0" smtClean="0"/>
              <a:t> Test Rest provisions to not to put all such effort by the engineers.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048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TestRest</a:t>
            </a:r>
            <a:r>
              <a:rPr lang="en-US" sz="2400" b="1" dirty="0" smtClean="0"/>
              <a:t> Overview</a:t>
            </a:r>
            <a:endParaRPr lang="en-US" sz="2400" b="1" dirty="0"/>
          </a:p>
        </p:txBody>
      </p:sp>
      <p:sp>
        <p:nvSpPr>
          <p:cNvPr id="7" name="Flowchart: Internal Storage 6"/>
          <p:cNvSpPr/>
          <p:nvPr/>
        </p:nvSpPr>
        <p:spPr>
          <a:xfrm>
            <a:off x="1143000" y="1447800"/>
            <a:ext cx="2667000" cy="2895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1143000"/>
            <a:ext cx="38100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4876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TestRest</a:t>
            </a:r>
            <a:r>
              <a:rPr lang="en-US" dirty="0" smtClean="0"/>
              <a:t> – A war file/ .exe file</a:t>
            </a:r>
          </a:p>
          <a:p>
            <a:r>
              <a:rPr lang="en-US" dirty="0" smtClean="0"/>
              <a:t>Extracted in system directory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198120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files/ Web UI– </a:t>
            </a:r>
          </a:p>
          <a:p>
            <a:r>
              <a:rPr lang="en-US" dirty="0" smtClean="0"/>
              <a:t>API test data which are under  test.</a:t>
            </a:r>
          </a:p>
          <a:p>
            <a:endParaRPr lang="en-US" dirty="0" smtClean="0"/>
          </a:p>
          <a:p>
            <a:r>
              <a:rPr lang="en-US" dirty="0" smtClean="0"/>
              <a:t>Configuration files – Commands to execute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00600" y="1447800"/>
          <a:ext cx="2819400" cy="1524000"/>
        </p:xfrm>
        <a:graphic>
          <a:graphicData uri="http://schemas.openxmlformats.org/drawingml/2006/table">
            <a:tbl>
              <a:tblPr/>
              <a:tblGrid>
                <a:gridCol w="1371600"/>
                <a:gridCol w="14478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Input 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Expected 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 code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Headers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etc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24400" y="114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files 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327660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Tester will be capable to read the test data and validate any complicated response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Codeless automation will be key feature of </a:t>
            </a:r>
            <a:r>
              <a:rPr lang="en-US" dirty="0" err="1" smtClean="0"/>
              <a:t>TestRest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Functional testing of </a:t>
            </a:r>
            <a:r>
              <a:rPr lang="en-US" dirty="0" smtClean="0"/>
              <a:t>API </a:t>
            </a:r>
            <a:r>
              <a:rPr lang="en-US" dirty="0" smtClean="0"/>
              <a:t>would be performed effort less.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7772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What can be the future of </a:t>
            </a:r>
            <a:r>
              <a:rPr lang="en-US" sz="2400" b="1" dirty="0" err="1" smtClean="0"/>
              <a:t>TestRest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r>
              <a:rPr lang="en-US" sz="2000" dirty="0" smtClean="0"/>
              <a:t>	- Minimizing the test data input maximum</a:t>
            </a:r>
          </a:p>
          <a:p>
            <a:endParaRPr lang="en-US" sz="2000" dirty="0" smtClean="0"/>
          </a:p>
          <a:p>
            <a:r>
              <a:rPr lang="en-US" sz="2000" dirty="0" smtClean="0"/>
              <a:t>	- Excel data can be replaced with Web UI</a:t>
            </a:r>
          </a:p>
          <a:p>
            <a:endParaRPr lang="en-US" sz="2000" dirty="0" smtClean="0"/>
          </a:p>
          <a:p>
            <a:r>
              <a:rPr lang="en-US" sz="2000" dirty="0" smtClean="0"/>
              <a:t>	- Possible to integrate with selenium UI automation</a:t>
            </a:r>
          </a:p>
          <a:p>
            <a:endParaRPr lang="en-US" sz="2000" dirty="0" smtClean="0"/>
          </a:p>
          <a:p>
            <a:r>
              <a:rPr lang="en-US" sz="2000" dirty="0" smtClean="0"/>
              <a:t>	- Expanding the tool to access in the cloud platform and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7010400" cy="7159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400" b="1" dirty="0" smtClean="0"/>
              <a:t>Business Model/ Market Opportunity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219200"/>
          <a:ext cx="6934200" cy="449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/>
                <a:gridCol w="3467100"/>
              </a:tblGrid>
              <a:tr h="7620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Current </a:t>
                      </a:r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RestAPI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Automation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TestRest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Utilization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80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Open source tools / libraries like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SoapUI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&amp; Rest assured –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Needs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coding effort.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There is no open source code free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tool</a:t>
                      </a:r>
                    </a:p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(2 days coding)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TestRest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will be a code free Rest API functional test tool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(20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mins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test data preparation)</a:t>
                      </a:r>
                    </a:p>
                  </a:txBody>
                  <a:tcPr/>
                </a:tc>
              </a:tr>
              <a:tr h="1080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vRest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&amp; API Fortress are paid tools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with limited Rest response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validations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Primary motto of the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TestRest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will be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to free engineers from coding 100%</a:t>
                      </a:r>
                    </a:p>
                  </a:txBody>
                  <a:tcPr/>
                </a:tc>
              </a:tr>
              <a:tr h="900545">
                <a:tc>
                  <a:txBody>
                    <a:bodyPr/>
                    <a:lstStyle/>
                    <a:p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Tools  priced $300 to $5000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TestRest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will be a better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competitor to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offer GL clients free of cost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314</Words>
  <Application>Microsoft Office PowerPoint</Application>
  <PresentationFormat>On-screen Show (4:3)</PresentationFormat>
  <Paragraphs>73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TestRest</vt:lpstr>
      <vt:lpstr>Slide 2</vt:lpstr>
      <vt:lpstr>Slide 3</vt:lpstr>
      <vt:lpstr>Slide 4</vt:lpstr>
      <vt:lpstr> Business Model/ Market Opportunity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UiAutoWagon</dc:title>
  <dc:creator>manjunath.ks</dc:creator>
  <cp:lastModifiedBy>manjunath.ks</cp:lastModifiedBy>
  <cp:revision>282</cp:revision>
  <dcterms:created xsi:type="dcterms:W3CDTF">2020-04-20T15:29:48Z</dcterms:created>
  <dcterms:modified xsi:type="dcterms:W3CDTF">2020-04-22T09:31:04Z</dcterms:modified>
</cp:coreProperties>
</file>