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7F0A8-36AA-482E-BEE3-881051E7D98D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UiAutoWagon  -By Manjunath K 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4FFCB-F9B0-4005-90CC-FC7291E3F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9FE93-C979-4F94-9424-771A80F3828C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UiAutoWagon  -By Manjunath K 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BC166-EC03-4D15-B9AC-CF797AA72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BC166-EC03-4D15-B9AC-CF797AA7208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UiAutoWagon  -By Manjunath K S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E35D-DDE0-46DD-94C5-E292FFDD69B1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EB78-9898-4D78-AD0D-CAD0168C5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E35D-DDE0-46DD-94C5-E292FFDD69B1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EB78-9898-4D78-AD0D-CAD0168C5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E35D-DDE0-46DD-94C5-E292FFDD69B1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EB78-9898-4D78-AD0D-CAD0168C5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E35D-DDE0-46DD-94C5-E292FFDD69B1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EB78-9898-4D78-AD0D-CAD0168C5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E35D-DDE0-46DD-94C5-E292FFDD69B1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EB78-9898-4D78-AD0D-CAD0168C5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E35D-DDE0-46DD-94C5-E292FFDD69B1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EB78-9898-4D78-AD0D-CAD0168C5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E35D-DDE0-46DD-94C5-E292FFDD69B1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EB78-9898-4D78-AD0D-CAD0168C5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E35D-DDE0-46DD-94C5-E292FFDD69B1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EB78-9898-4D78-AD0D-CAD0168C5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E35D-DDE0-46DD-94C5-E292FFDD69B1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EB78-9898-4D78-AD0D-CAD0168C5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E35D-DDE0-46DD-94C5-E292FFDD69B1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EB78-9898-4D78-AD0D-CAD0168C5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E35D-DDE0-46DD-94C5-E292FFDD69B1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EB78-9898-4D78-AD0D-CAD0168C5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4E35D-DDE0-46DD-94C5-E292FFDD69B1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DEB78-9898-4D78-AD0D-CAD0168C5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anjunath.ks@globallogic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UiAutoWagon</a:t>
            </a:r>
            <a:endParaRPr lang="en-US" b="1" dirty="0"/>
          </a:p>
        </p:txBody>
      </p:sp>
      <p:pic>
        <p:nvPicPr>
          <p:cNvPr id="6" name="Content Placeholder 5" descr="UiAutoWagonLogo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00200" y="304800"/>
            <a:ext cx="1295400" cy="1066800"/>
          </a:xfrm>
        </p:spPr>
      </p:pic>
      <p:sp>
        <p:nvSpPr>
          <p:cNvPr id="9" name="TextBox 8"/>
          <p:cNvSpPr txBox="1"/>
          <p:nvPr/>
        </p:nvSpPr>
        <p:spPr>
          <a:xfrm>
            <a:off x="762000" y="2057400"/>
            <a:ext cx="7696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Web </a:t>
            </a:r>
            <a:r>
              <a:rPr lang="en-US" sz="2000" dirty="0" err="1" smtClean="0"/>
              <a:t>Ui</a:t>
            </a:r>
            <a:r>
              <a:rPr lang="en-US" sz="2000" dirty="0" smtClean="0"/>
              <a:t> Automation</a:t>
            </a:r>
          </a:p>
          <a:p>
            <a:r>
              <a:rPr lang="en-US" sz="2000" dirty="0" smtClean="0"/>
              <a:t>		– Is it not painful?</a:t>
            </a:r>
          </a:p>
          <a:p>
            <a:r>
              <a:rPr lang="en-US" sz="2000" i="1" dirty="0" smtClean="0"/>
              <a:t>		</a:t>
            </a:r>
            <a:r>
              <a:rPr lang="en-US" sz="2000" dirty="0" smtClean="0"/>
              <a:t>– </a:t>
            </a:r>
            <a:r>
              <a:rPr lang="en-US" sz="2000" i="1" dirty="0" smtClean="0"/>
              <a:t>Because of </a:t>
            </a:r>
            <a:r>
              <a:rPr lang="en-US" sz="2000" i="1" dirty="0" err="1" smtClean="0"/>
              <a:t>Xpath</a:t>
            </a:r>
            <a:r>
              <a:rPr lang="en-US" sz="2000" i="1" dirty="0" smtClean="0"/>
              <a:t> (or other locators) identification</a:t>
            </a:r>
            <a:r>
              <a:rPr lang="en-US" sz="2000" dirty="0" smtClean="0"/>
              <a:t>!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b="1" dirty="0" smtClean="0"/>
              <a:t>Lets skip writing </a:t>
            </a:r>
            <a:r>
              <a:rPr lang="en-US" sz="2000" b="1" dirty="0" err="1" smtClean="0"/>
              <a:t>xpath</a:t>
            </a:r>
            <a:r>
              <a:rPr lang="en-US" sz="2000" b="1" dirty="0" smtClean="0"/>
              <a:t> and will reduce a major effort of Web UI automation.</a:t>
            </a:r>
          </a:p>
          <a:p>
            <a:r>
              <a:rPr lang="en-US" sz="2000" b="1" dirty="0" smtClean="0"/>
              <a:t>Let </a:t>
            </a:r>
            <a:r>
              <a:rPr lang="en-US" sz="2000" b="1" dirty="0" err="1" smtClean="0"/>
              <a:t>UiAutoWagon</a:t>
            </a:r>
            <a:r>
              <a:rPr lang="en-US" sz="2000" b="1" dirty="0" smtClean="0"/>
              <a:t> </a:t>
            </a:r>
            <a:r>
              <a:rPr lang="en-US" sz="2000" b="1" smtClean="0"/>
              <a:t>Smart </a:t>
            </a:r>
            <a:r>
              <a:rPr lang="en-US" sz="2000" b="1" smtClean="0"/>
              <a:t>Robot </a:t>
            </a:r>
            <a:r>
              <a:rPr lang="en-US" sz="2000" b="1" smtClean="0"/>
              <a:t>do </a:t>
            </a:r>
            <a:r>
              <a:rPr lang="en-US" sz="2000" b="1" dirty="0" smtClean="0"/>
              <a:t>the job for 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48768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Idea By,</a:t>
            </a:r>
          </a:p>
          <a:p>
            <a:r>
              <a:rPr lang="en-US" i="1" dirty="0" err="1" smtClean="0"/>
              <a:t>Manjunath</a:t>
            </a:r>
            <a:r>
              <a:rPr lang="en-US" i="1" dirty="0" smtClean="0"/>
              <a:t> KS</a:t>
            </a:r>
          </a:p>
          <a:p>
            <a:r>
              <a:rPr lang="en-US" i="1" dirty="0" smtClean="0"/>
              <a:t>Bangalore</a:t>
            </a:r>
          </a:p>
          <a:p>
            <a:r>
              <a:rPr lang="en-US" i="1" dirty="0" smtClean="0">
                <a:hlinkClick r:id="rId4"/>
              </a:rPr>
              <a:t>Manjunath.ks@globallogic.com</a:t>
            </a:r>
            <a:endParaRPr lang="en-US" i="1" dirty="0" smtClean="0"/>
          </a:p>
          <a:p>
            <a:r>
              <a:rPr lang="en-US" i="1" dirty="0" smtClean="0"/>
              <a:t>+91-9611884272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>
            <a:off x="914400" y="1143000"/>
            <a:ext cx="2667000" cy="990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9200" y="1447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Inspect the element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5029200" y="1143000"/>
            <a:ext cx="2667000" cy="990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914400" y="2667000"/>
            <a:ext cx="2667000" cy="990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5105400" y="2667000"/>
            <a:ext cx="2667000" cy="990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10200" y="1295400"/>
            <a:ext cx="1879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Indentify locator’s</a:t>
            </a:r>
          </a:p>
          <a:p>
            <a:r>
              <a:rPr lang="en-US" dirty="0" smtClean="0"/>
              <a:t>      expressions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0" y="28194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 into the POM/ Object repository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26670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Utilize locators into</a:t>
            </a:r>
          </a:p>
          <a:p>
            <a:r>
              <a:rPr lang="en-US" dirty="0" smtClean="0"/>
              <a:t>         test scripts</a:t>
            </a:r>
          </a:p>
          <a:p>
            <a:r>
              <a:rPr lang="en-US" dirty="0" smtClean="0"/>
              <a:t>to perform actions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685800" y="990600"/>
            <a:ext cx="7315200" cy="28194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48000" y="2209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Maintenance of locators</a:t>
            </a:r>
            <a:endParaRPr lang="en-US" i="1" dirty="0"/>
          </a:p>
        </p:txBody>
      </p:sp>
      <p:sp>
        <p:nvSpPr>
          <p:cNvPr id="18" name="Right Arrow 17"/>
          <p:cNvSpPr/>
          <p:nvPr/>
        </p:nvSpPr>
        <p:spPr>
          <a:xfrm>
            <a:off x="3581400" y="1524000"/>
            <a:ext cx="1447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6324600" y="2133600"/>
            <a:ext cx="228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>
            <a:off x="3581400" y="3048000"/>
            <a:ext cx="15240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9600" y="457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 How Automation test engineers currently work</a:t>
            </a:r>
            <a:endParaRPr lang="en-US" sz="2400" dirty="0"/>
          </a:p>
        </p:txBody>
      </p:sp>
      <p:sp>
        <p:nvSpPr>
          <p:cNvPr id="24" name="Flowchart: Process 23"/>
          <p:cNvSpPr/>
          <p:nvPr/>
        </p:nvSpPr>
        <p:spPr>
          <a:xfrm>
            <a:off x="685800" y="3810000"/>
            <a:ext cx="7315200" cy="381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971800" y="38100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Selenium Web Driver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09600" y="47244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 Why Automation test engineer need </a:t>
            </a:r>
            <a:r>
              <a:rPr lang="en-US" sz="2400" b="1" dirty="0" err="1" smtClean="0"/>
              <a:t>UiAutoWagon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143000" y="53340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Simple, it avoids all the burden of preparation of locators, usability and maintainability of locators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457200"/>
          </a:xfrm>
        </p:spPr>
        <p:txBody>
          <a:bodyPr/>
          <a:lstStyle/>
          <a:p>
            <a:r>
              <a:rPr lang="en-US" sz="2400" b="1" dirty="0" err="1" smtClean="0"/>
              <a:t>UiAutoWagon</a:t>
            </a:r>
            <a:r>
              <a:rPr lang="en-US" sz="2400" b="1" dirty="0" smtClean="0"/>
              <a:t> Overview</a:t>
            </a:r>
            <a:endParaRPr lang="en-US" sz="2400" b="1" dirty="0"/>
          </a:p>
        </p:txBody>
      </p:sp>
      <p:pic>
        <p:nvPicPr>
          <p:cNvPr id="8" name="Picture 7" descr="LoginComponen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85800"/>
            <a:ext cx="3352800" cy="1862667"/>
          </a:xfrm>
          <a:prstGeom prst="rect">
            <a:avLst/>
          </a:prstGeom>
        </p:spPr>
      </p:pic>
      <p:pic>
        <p:nvPicPr>
          <p:cNvPr id="9" name="Picture 8" descr="ProgrammerWritingCo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0" y="3200400"/>
            <a:ext cx="3200401" cy="2209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10200" y="34290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UiAutoWagon</a:t>
            </a:r>
            <a:r>
              <a:rPr lang="en-US" b="1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US" b="1" dirty="0" err="1" smtClean="0">
                <a:solidFill>
                  <a:srgbClr val="FFFF00"/>
                </a:solidFill>
              </a:rPr>
              <a:t>sendKeys</a:t>
            </a:r>
            <a:r>
              <a:rPr lang="en-US" b="1" dirty="0" smtClean="0">
                <a:solidFill>
                  <a:srgbClr val="FFFF00"/>
                </a:solidFill>
              </a:rPr>
              <a:t>(“Email”, “Example@email.com”)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11" name="Picture 10" descr="UiAutoWagon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5400" y="762000"/>
            <a:ext cx="2209800" cy="1676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86400" y="2362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UiAutoWagon</a:t>
            </a:r>
            <a:endParaRPr lang="en-US" b="1" dirty="0"/>
          </a:p>
        </p:txBody>
      </p:sp>
      <p:sp>
        <p:nvSpPr>
          <p:cNvPr id="13" name="Up-Down Arrow 12"/>
          <p:cNvSpPr/>
          <p:nvPr/>
        </p:nvSpPr>
        <p:spPr>
          <a:xfrm>
            <a:off x="6096000" y="2667000"/>
            <a:ext cx="228600" cy="533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15200" y="990600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 Java</a:t>
            </a:r>
          </a:p>
          <a:p>
            <a:r>
              <a:rPr lang="en-US" i="1" dirty="0" smtClean="0"/>
              <a:t>Robotic</a:t>
            </a:r>
          </a:p>
          <a:p>
            <a:r>
              <a:rPr lang="en-US" i="1" dirty="0" smtClean="0"/>
              <a:t>Intelligent Library</a:t>
            </a:r>
            <a:endParaRPr lang="en-US" i="1" dirty="0"/>
          </a:p>
        </p:txBody>
      </p:sp>
      <p:sp>
        <p:nvSpPr>
          <p:cNvPr id="15" name="Left-Right Arrow 14"/>
          <p:cNvSpPr/>
          <p:nvPr/>
        </p:nvSpPr>
        <p:spPr>
          <a:xfrm>
            <a:off x="3505200" y="1524000"/>
            <a:ext cx="1600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hape 21"/>
          <p:cNvCxnSpPr/>
          <p:nvPr/>
        </p:nvCxnSpPr>
        <p:spPr>
          <a:xfrm rot="16200000" flipH="1">
            <a:off x="2912534" y="2116668"/>
            <a:ext cx="1642533" cy="2133600"/>
          </a:xfrm>
          <a:prstGeom prst="bentConnector2">
            <a:avLst/>
          </a:prstGeom>
          <a:ln w="73025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/>
          <p:cNvSpPr/>
          <p:nvPr/>
        </p:nvSpPr>
        <p:spPr>
          <a:xfrm>
            <a:off x="4800600" y="762000"/>
            <a:ext cx="3657600" cy="47244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>
            <a:off x="4800600" y="5486400"/>
            <a:ext cx="3657600" cy="990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SeleniumIm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7800" y="5410200"/>
            <a:ext cx="2768738" cy="10668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04800" y="4191000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    </a:t>
            </a:r>
            <a:r>
              <a:rPr lang="en-US" dirty="0" err="1" smtClean="0"/>
              <a:t>UiAutoWagen</a:t>
            </a:r>
            <a:r>
              <a:rPr lang="en-US" dirty="0" smtClean="0"/>
              <a:t> is going to be a smart semi supervised intelligent library.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   Helps to auto detect the locator of given UI component by itself.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   Performs required actions on auto detected elements.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   Can be developed to support different like java, python, C# etc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04800"/>
            <a:ext cx="7010400" cy="71596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400" b="1" dirty="0" smtClean="0"/>
              <a:t>Business Model/ Market Opportunity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1219200"/>
          <a:ext cx="6934200" cy="4738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100"/>
                <a:gridCol w="3467100"/>
              </a:tblGrid>
              <a:tr h="762000">
                <a:tc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Current Web </a:t>
                      </a:r>
                      <a:r>
                        <a:rPr lang="en-US" sz="20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Ui</a:t>
                      </a:r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Automation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sz="20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UiAutoWagon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Utilization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080654">
                <a:tc>
                  <a:txBody>
                    <a:bodyPr/>
                    <a:lstStyle/>
                    <a:p>
                      <a:r>
                        <a:rPr lang="en-US" dirty="0" smtClean="0"/>
                        <a:t>Selenium </a:t>
                      </a:r>
                      <a:r>
                        <a:rPr lang="en-US" dirty="0" err="1" smtClean="0"/>
                        <a:t>WebDriver</a:t>
                      </a:r>
                      <a:r>
                        <a:rPr lang="en-US" dirty="0" smtClean="0"/>
                        <a:t> –</a:t>
                      </a:r>
                    </a:p>
                    <a:p>
                      <a:r>
                        <a:rPr lang="en-US" dirty="0" err="1" smtClean="0"/>
                        <a:t>Xpath</a:t>
                      </a:r>
                      <a:r>
                        <a:rPr lang="en-US" dirty="0" smtClean="0"/>
                        <a:t> preparation is not supported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UiAutoWagon</a:t>
                      </a:r>
                      <a:r>
                        <a:rPr lang="en-US" smtClean="0"/>
                        <a:t> gives </a:t>
                      </a:r>
                      <a:r>
                        <a:rPr lang="en-US" dirty="0" smtClean="0"/>
                        <a:t>solution to avoid preparing </a:t>
                      </a:r>
                      <a:r>
                        <a:rPr lang="en-US" dirty="0" err="1" smtClean="0"/>
                        <a:t>Xpath</a:t>
                      </a:r>
                      <a:r>
                        <a:rPr lang="en-US" dirty="0" smtClean="0"/>
                        <a:t> completely.</a:t>
                      </a:r>
                      <a:endParaRPr lang="en-US" dirty="0"/>
                    </a:p>
                  </a:txBody>
                  <a:tcPr/>
                </a:tc>
              </a:tr>
              <a:tr h="1080654">
                <a:tc>
                  <a:txBody>
                    <a:bodyPr/>
                    <a:lstStyle/>
                    <a:p>
                      <a:r>
                        <a:rPr lang="en-US" dirty="0" smtClean="0"/>
                        <a:t>There are</a:t>
                      </a:r>
                      <a:r>
                        <a:rPr lang="en-US" baseline="0" dirty="0" smtClean="0"/>
                        <a:t> tools to fasten the </a:t>
                      </a:r>
                      <a:r>
                        <a:rPr lang="en-US" baseline="0" dirty="0" err="1" smtClean="0"/>
                        <a:t>xpath</a:t>
                      </a:r>
                      <a:r>
                        <a:rPr lang="en-US" baseline="0" dirty="0" smtClean="0"/>
                        <a:t> preparation – </a:t>
                      </a:r>
                      <a:r>
                        <a:rPr lang="en-US" baseline="0" dirty="0" err="1" smtClean="0"/>
                        <a:t>Xpath</a:t>
                      </a:r>
                      <a:r>
                        <a:rPr lang="en-US" baseline="0" dirty="0" smtClean="0"/>
                        <a:t> Helper, </a:t>
                      </a:r>
                      <a:r>
                        <a:rPr lang="en-US" baseline="0" dirty="0" err="1" smtClean="0"/>
                        <a:t>ChroPath</a:t>
                      </a:r>
                      <a:r>
                        <a:rPr lang="en-US" baseline="0" dirty="0" smtClean="0"/>
                        <a:t> 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UiAutoWagon</a:t>
                      </a:r>
                      <a:r>
                        <a:rPr lang="en-US" dirty="0" smtClean="0"/>
                        <a:t> avoids using </a:t>
                      </a:r>
                      <a:r>
                        <a:rPr lang="en-US" baseline="0" dirty="0" smtClean="0"/>
                        <a:t>locators in selenium automation scripts</a:t>
                      </a:r>
                      <a:endParaRPr lang="en-US" dirty="0"/>
                    </a:p>
                  </a:txBody>
                  <a:tcPr/>
                </a:tc>
              </a:tr>
              <a:tr h="900545">
                <a:tc>
                  <a:txBody>
                    <a:bodyPr/>
                    <a:lstStyle/>
                    <a:p>
                      <a:r>
                        <a:rPr lang="en-US" dirty="0" smtClean="0"/>
                        <a:t>There are few top leading </a:t>
                      </a:r>
                      <a:r>
                        <a:rPr lang="en-US" baseline="0" dirty="0" smtClean="0"/>
                        <a:t>tools</a:t>
                      </a:r>
                    </a:p>
                    <a:p>
                      <a:r>
                        <a:rPr lang="en-US" baseline="0" dirty="0" smtClean="0"/>
                        <a:t>ex- Robot framework and 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UiAutoWagon</a:t>
                      </a:r>
                      <a:r>
                        <a:rPr lang="en-US" dirty="0" smtClean="0"/>
                        <a:t> will be the</a:t>
                      </a:r>
                      <a:r>
                        <a:rPr lang="en-US" baseline="0" dirty="0" smtClean="0"/>
                        <a:t> first tool to avoid </a:t>
                      </a:r>
                      <a:r>
                        <a:rPr lang="en-US" baseline="0" dirty="0" err="1" smtClean="0"/>
                        <a:t>xpath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900545">
                <a:tc>
                  <a:txBody>
                    <a:bodyPr/>
                    <a:lstStyle/>
                    <a:p>
                      <a:r>
                        <a:rPr lang="en-US" dirty="0" smtClean="0"/>
                        <a:t>It takes 7-8 </a:t>
                      </a:r>
                      <a:r>
                        <a:rPr lang="en-US" dirty="0" err="1" smtClean="0"/>
                        <a:t>mins</a:t>
                      </a:r>
                      <a:r>
                        <a:rPr lang="en-US" baseline="0" dirty="0" smtClean="0"/>
                        <a:t> to find stable </a:t>
                      </a:r>
                      <a:r>
                        <a:rPr lang="en-US" baseline="0" dirty="0" err="1" smtClean="0"/>
                        <a:t>xpath</a:t>
                      </a:r>
                      <a:r>
                        <a:rPr lang="en-US" baseline="0" dirty="0" smtClean="0"/>
                        <a:t> of each locator</a:t>
                      </a:r>
                    </a:p>
                    <a:p>
                      <a:r>
                        <a:rPr lang="en-US" baseline="0" dirty="0" smtClean="0"/>
                        <a:t>(developer tool)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required - Zero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</TotalTime>
  <Words>240</Words>
  <Application>Microsoft Office PowerPoint</Application>
  <PresentationFormat>On-screen Show (4:3)</PresentationFormat>
  <Paragraphs>55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UiAutoWagon</vt:lpstr>
      <vt:lpstr>Slide 2</vt:lpstr>
      <vt:lpstr>Slide 3</vt:lpstr>
      <vt:lpstr> Business Model/ Market Opportunity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UiAutoWagon</dc:title>
  <dc:creator>manjunath.ks</dc:creator>
  <cp:lastModifiedBy>manjunath.ks</cp:lastModifiedBy>
  <cp:revision>283</cp:revision>
  <dcterms:created xsi:type="dcterms:W3CDTF">2020-04-20T15:29:48Z</dcterms:created>
  <dcterms:modified xsi:type="dcterms:W3CDTF">2020-04-22T16:56:45Z</dcterms:modified>
</cp:coreProperties>
</file>