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7bd2e692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7bd2e692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7bd2e692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7bd2e692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88b6fc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788b6fc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7bd2e69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7bd2e69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bd2e69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7bd2e69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788b6f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788b6f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bd2e69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bd2e69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88b6fc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88b6f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bd2e692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7bd2e692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788b6fc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788b6fc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88b6fc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788b6fc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7bd2e692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7bd2e692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7bd2e692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7bd2e692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 Store Data Analysis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Analysis of the BikeStores Database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063000" y="3623125"/>
            <a:ext cx="3000000" cy="12930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Team Members: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Abhijith S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Arvind C 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Ayyasamy 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Gurumurthy Kalyanpur Viswanathaiah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Manjunath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 and CTEs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Identifying Low Stock Products: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SQL Functions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Running Total of Sale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Year-over-Year Sales Growth: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524675"/>
            <a:ext cx="75057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Findings:</a:t>
            </a:r>
            <a:endParaRPr b="1"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Top Products</a:t>
            </a:r>
            <a:r>
              <a:rPr lang="en"/>
              <a:t>: Trek Slash 8 27.5 - 2016 is the highest revenue-generating product.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Behavior</a:t>
            </a:r>
            <a:r>
              <a:rPr lang="en"/>
              <a:t>: High concentration of sales among top customers.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Inventory Management</a:t>
            </a:r>
            <a:r>
              <a:rPr lang="en"/>
              <a:t>: Some products have critically low stock levels.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Staff Allocation</a:t>
            </a:r>
            <a:r>
              <a:rPr lang="en"/>
              <a:t>: Baldwin Bikes store appears understaffed given its high sales volume.</a:t>
            </a:r>
            <a:endParaRPr/>
          </a:p>
          <a:p>
            <a:pPr indent="0" lvl="0" marL="381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Conclusions</a:t>
            </a:r>
            <a:r>
              <a:rPr lang="en"/>
              <a:t>: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Inventory</a:t>
            </a:r>
            <a:r>
              <a:rPr lang="en"/>
              <a:t>: Need to replenish low-stock items promptly.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Marketing</a:t>
            </a:r>
            <a:r>
              <a:rPr lang="en"/>
              <a:t>: Opportunity to expand offerings for underrepresented brands.</a:t>
            </a:r>
            <a:endParaRPr/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Staffing</a:t>
            </a:r>
            <a:r>
              <a:rPr lang="en"/>
              <a:t>: Consider reallocating staff to balance workload and improve customer service.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267625"/>
            <a:ext cx="75057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081325" y="865725"/>
            <a:ext cx="72435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57"/>
              <a:t>Inventory Strategies:</a:t>
            </a:r>
            <a:endParaRPr b="1"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Implement automated alerts for low stock levels.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Analyze sales trends for better demand forecasting.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57"/>
              <a:t>Customer Engagement:</a:t>
            </a:r>
            <a:endParaRPr b="1"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Develop loyalty programs for top customers.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Personalized marketing based on purchasing behavior.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57"/>
              <a:t>Staff Development:</a:t>
            </a:r>
            <a:endParaRPr b="1"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Provide training for staff in high-performing stores.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Reassess staffing needs based on store performance.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57"/>
              <a:t>Data Quality Improvement:</a:t>
            </a:r>
            <a:endParaRPr b="1"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Encourage capturing complete customer information (e.g., phone numbers).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57"/>
              <a:t>Address data gaps in shipping dates for accurate delivery analysis.</a:t>
            </a:r>
            <a:endParaRPr sz="47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983350"/>
            <a:ext cx="70275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Further Analysis: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Deep dive into seasonal sales trends.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Customer segmentation analysis.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Product return and refund patterns.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Business Actions: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Enhance product line based on customer preferences.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Optimize supply chain for faster deliveries.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Technical Improvements: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Implement data validation rules to improve data quality.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Integrate dashboards for real-time monitoring.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19150" y="1413175"/>
            <a:ext cx="75057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understand the dataset, uncover underlying patterns, and generate insights that could guide further analysis or decision-making.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and analyze the BikeStores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 data cleaning and preprocessing.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Conduct data analysis using 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 findings and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Tools and Platforms used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19150" y="1271250"/>
            <a:ext cx="75057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MySQL Database Server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Robust platform for managing relational databases.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MySQL Workbench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Simplified database design and query execution.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Azure Database Connection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Provided scalable and secure cloud database solutions.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Hex Platform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Enabled collaborative data analysis and visualization.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Github.com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Enabled collaborative code check-ins</a:t>
            </a:r>
            <a:endParaRPr sz="12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369000"/>
            <a:ext cx="7505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17600" y="956975"/>
            <a:ext cx="72072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Dataset</a:t>
            </a:r>
            <a:r>
              <a:rPr lang="en" sz="1250"/>
              <a:t>: </a:t>
            </a:r>
            <a:r>
              <a:rPr b="1" lang="en" sz="1250"/>
              <a:t>BikeStores Database</a:t>
            </a:r>
            <a:r>
              <a:rPr lang="en" sz="1250"/>
              <a:t> from </a:t>
            </a:r>
            <a:r>
              <a:rPr b="1" lang="en" sz="1250"/>
              <a:t>kaggle.com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Source</a:t>
            </a:r>
            <a:r>
              <a:rPr lang="en" sz="1250"/>
              <a:t>: Provided SQL schema and data files as csv.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Key Tables</a:t>
            </a:r>
            <a:r>
              <a:rPr lang="en" sz="1250"/>
              <a:t>: Stores, Staffs, Brands, Categories, Products, Stocks, Customers, Orders, Order Items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Schema Overview: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The database contains information about bike stores, including products, sales, staff, and customers.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Entity Relationships: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Products belong to Brands and Categories.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Customers place Orders, which contain Order Items that reference Products. Orders are managed by Staff and linked to Stores.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Staff work at Stores and may manage other Staff.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Stocks track Products available at Stores.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28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39580" l="0" r="0" t="0"/>
          <a:stretch/>
        </p:blipFill>
        <p:spPr>
          <a:xfrm>
            <a:off x="3222175" y="366475"/>
            <a:ext cx="5461023" cy="4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328450"/>
            <a:ext cx="750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 and Setup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99250" y="997450"/>
            <a:ext cx="7125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320"/>
              <a:t>Environment Setup:</a:t>
            </a:r>
            <a:endParaRPr b="1"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Used MySQL Database Server and MySQL Workbench.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Connected to Azure Database for remote access.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320"/>
              <a:t>Project Directory:</a:t>
            </a:r>
            <a:endParaRPr b="1"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Created a dedicated directory for the project files.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Included SQL scripts and data files.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320"/>
              <a:t>Data Import:</a:t>
            </a:r>
            <a:endParaRPr b="1"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Loaded the provided schema and data into the MySQL database.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Ensured all tables and relationships were correctly established.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518550"/>
            <a:ext cx="7505700" cy="292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rgbClr val="D6D6DD"/>
              </a:buClr>
              <a:buSzPts val="10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Identified Issues: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Missing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100">
                <a:solidFill>
                  <a:schemeClr val="dk1"/>
                </a:solidFill>
              </a:rPr>
              <a:t> numbers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staffs</a:t>
            </a:r>
            <a:r>
              <a:rPr lang="en" sz="1100">
                <a:solidFill>
                  <a:schemeClr val="dk1"/>
                </a:solidFill>
              </a:rPr>
              <a:t> tables.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 values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shipped_date</a:t>
            </a:r>
            <a:r>
              <a:rPr lang="en" sz="1100">
                <a:solidFill>
                  <a:schemeClr val="dk1"/>
                </a:solidFill>
              </a:rPr>
              <a:t> in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 sz="1100">
                <a:solidFill>
                  <a:schemeClr val="dk1"/>
                </a:solidFill>
              </a:rPr>
              <a:t> table.</a:t>
            </a:r>
            <a:endParaRPr sz="1100">
              <a:solidFill>
                <a:schemeClr val="dk1"/>
              </a:solidFill>
            </a:endParaRPr>
          </a:p>
          <a:p>
            <a:pPr indent="0" lvl="0" marL="381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Actions Taken: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Decided to retain entries with missing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100">
                <a:solidFill>
                  <a:schemeClr val="dk1"/>
                </a:solidFill>
              </a:rPr>
              <a:t> numbers to preserve data integrity.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Noted the missing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shipped_date</a:t>
            </a:r>
            <a:r>
              <a:rPr lang="en" sz="1100">
                <a:solidFill>
                  <a:schemeClr val="dk1"/>
                </a:solidFill>
              </a:rPr>
              <a:t> values for consideration in shipping time analysis.</a:t>
            </a:r>
            <a:endParaRPr sz="1100">
              <a:solidFill>
                <a:schemeClr val="dk1"/>
              </a:solidFill>
            </a:endParaRPr>
          </a:p>
          <a:p>
            <a:pPr indent="0" lvl="0" marL="381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Rationale: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Retaining records ensures a comprehensive analysis.</a:t>
            </a:r>
            <a:endParaRPr sz="1100">
              <a:solidFill>
                <a:schemeClr val="dk1"/>
              </a:solidFill>
            </a:endParaRPr>
          </a:p>
          <a:p>
            <a:pPr indent="0" lvl="0" marL="190500" marR="381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Missing values can inform about data collection processes and areas for improvement.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554850"/>
            <a:ext cx="75057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Orders: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Order Statuses: Order Status Mapping:  1: Pending, 2: Processing, 3: Rejected, 4: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Status counts: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Sales by Product Category: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Products per Category and Brand: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Aggregation, grouping, joins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order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