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J</a:t>
            </a:r>
            <a:r>
              <a:rPr dirty="0" sz="2400" lang="en-US"/>
              <a:t>A</a:t>
            </a:r>
            <a:r>
              <a:rPr dirty="0" sz="2400" lang="en-US"/>
              <a:t>Y</a:t>
            </a:r>
            <a:r>
              <a:rPr dirty="0" sz="2400" lang="en-US"/>
              <a:t>R</a:t>
            </a:r>
            <a:r>
              <a:rPr dirty="0" sz="2400" lang="en-US"/>
              <a:t>A</a:t>
            </a:r>
            <a:r>
              <a:rPr dirty="0" sz="2400" lang="en-US"/>
              <a:t>M</a:t>
            </a:r>
            <a:r>
              <a:rPr dirty="0" sz="2400" lang="en-US"/>
              <a:t> </a:t>
            </a:r>
            <a:r>
              <a:rPr dirty="0" sz="2400" lang="en-US"/>
              <a:t>M</a:t>
            </a:r>
            <a:r>
              <a:rPr dirty="0" sz="2400" lang="en-US"/>
              <a:t>A</a:t>
            </a:r>
            <a:r>
              <a:rPr dirty="0" sz="2400" lang="en-US"/>
              <a:t>N</a:t>
            </a:r>
            <a:r>
              <a:rPr dirty="0" sz="2400" lang="en-US"/>
              <a:t>J</a:t>
            </a:r>
            <a:r>
              <a:rPr dirty="0" sz="2400" lang="en-US"/>
              <a:t>U</a:t>
            </a:r>
            <a:r>
              <a:rPr dirty="0" sz="2400" lang="en-US"/>
              <a:t> </a:t>
            </a:r>
            <a:r>
              <a:rPr dirty="0" sz="2400" lang="en-US"/>
              <a:t>S</a:t>
            </a:r>
            <a:r>
              <a:rPr dirty="0" sz="2400" lang="en-US"/>
              <a:t>u</a:t>
            </a:r>
            <a:r>
              <a:rPr dirty="0" sz="2400" lang="en-US"/>
              <a:t>B</a:t>
            </a:r>
            <a:r>
              <a:rPr dirty="0" sz="2400" lang="en-US"/>
              <a:t>R</a:t>
            </a:r>
            <a:r>
              <a:rPr dirty="0" sz="2400" lang="en-US"/>
              <a:t>A</a:t>
            </a:r>
            <a:r>
              <a:rPr dirty="0" sz="2400" lang="en-US"/>
              <a:t>M</a:t>
            </a:r>
            <a:r>
              <a:rPr dirty="0" sz="2400" lang="en-US"/>
              <a:t>A</a:t>
            </a:r>
            <a:r>
              <a:rPr dirty="0" sz="2400" lang="en-US"/>
              <a:t>N</a:t>
            </a:r>
            <a:r>
              <a:rPr dirty="0" sz="2400" lang="en-US"/>
              <a:t>I</a:t>
            </a:r>
            <a:r>
              <a:rPr dirty="0" sz="2400" lang="en-US"/>
              <a:t>U</a:t>
            </a:r>
            <a:r>
              <a:rPr dirty="0" sz="2400" lang="en-US"/>
              <a:t>M</a:t>
            </a:r>
            <a:endParaRPr altLang="en-US" lang="zh-CN"/>
          </a:p>
          <a:p>
            <a:r>
              <a:rPr dirty="0" sz="2400" lang="en-US"/>
              <a:t>REGISTER NO:3122</a:t>
            </a:r>
            <a:r>
              <a:rPr dirty="0" sz="2400" lang="en-US"/>
              <a:t>0</a:t>
            </a:r>
            <a:r>
              <a:rPr dirty="0" sz="2400" lang="en-US"/>
              <a:t>5</a:t>
            </a:r>
            <a:r>
              <a:rPr dirty="0" sz="2400" lang="en-US"/>
              <a:t>9</a:t>
            </a:r>
            <a:r>
              <a:rPr dirty="0" sz="2400" lang="en-US"/>
              <a:t>6</a:t>
            </a:r>
            <a:r>
              <a:rPr dirty="0" sz="2400" lang="en-US"/>
              <a:t>7</a:t>
            </a:r>
            <a:endParaRPr dirty="0" sz="2400" lang="en-US"/>
          </a:p>
          <a:p>
            <a:r>
              <a:rPr dirty="0" sz="2400" lang="en-US"/>
              <a:t>DEPARTMENT:B.COM(</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r>
              <a:rPr dirty="0" sz="2400" lang="en-US"/>
              <a:t> </a:t>
            </a:r>
            <a:endParaRPr altLang="en-US" lang="zh-CN"/>
          </a:p>
          <a:p>
            <a:r>
              <a:rPr dirty="0" sz="2400" lang="en-US"/>
              <a:t>COLLEGE:</a:t>
            </a:r>
            <a:r>
              <a:rPr dirty="0" sz="2400" lang="en-US"/>
              <a:t>V</a:t>
            </a:r>
            <a:r>
              <a:rPr dirty="0" sz="2400" lang="en-US"/>
              <a:t>I</a:t>
            </a:r>
            <a:r>
              <a:rPr dirty="0" sz="2400" lang="en-US"/>
              <a:t>D</a:t>
            </a:r>
            <a:r>
              <a:rPr dirty="0" sz="2400" lang="en-US"/>
              <a:t>H</a:t>
            </a:r>
            <a:r>
              <a:rPr dirty="0" sz="2400" lang="en-US"/>
              <a:t>Y</a:t>
            </a:r>
            <a:r>
              <a:rPr dirty="0" sz="2400" lang="en-US"/>
              <a:t>A</a:t>
            </a:r>
            <a:r>
              <a:rPr dirty="0" sz="2400" lang="en-US"/>
              <a:t> </a:t>
            </a:r>
            <a:r>
              <a:rPr dirty="0" sz="2400" lang="en-US"/>
              <a:t>SAGAR</a:t>
            </a:r>
            <a:r>
              <a:rPr dirty="0" sz="2400" lang="en-US"/>
              <a:t> </a:t>
            </a:r>
            <a:r>
              <a:rPr dirty="0" sz="2400" lang="en-US"/>
              <a:t>WOMEN'S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2024-09-02T03:48:14Z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663bac311bec4fa3b5725872bfeaa441</vt:lpwstr>
  </property>
</Properties>
</file>