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 MANJU PARKAVI. S</a:t>
            </a:r>
          </a:p>
          <a:p>
            <a:r>
              <a:rPr lang="en-US" sz="2400" dirty="0">
                <a:latin typeface="Times New Roman" pitchFamily="18" charset="0"/>
                <a:cs typeface="Times New Roman" pitchFamily="18" charset="0"/>
              </a:rPr>
              <a:t>REGISTER NO	: 312210561</a:t>
            </a:r>
          </a:p>
          <a:p>
            <a:r>
              <a:rPr lang="en-US" sz="2400" dirty="0">
                <a:latin typeface="Times New Roman" pitchFamily="18" charset="0"/>
                <a:cs typeface="Times New Roman" pitchFamily="18" charset="0"/>
              </a:rPr>
              <a:t>DEPARTMENT	: B.COM (ACCOUNTING AND FINANCE)</a:t>
            </a:r>
          </a:p>
          <a:p>
            <a:r>
              <a:rPr lang="en-US" sz="2400" dirty="0">
                <a:latin typeface="Times New Roman" pitchFamily="18" charset="0"/>
                <a:cs typeface="Times New Roman" pitchFamily="18" charset="0"/>
              </a:rPr>
              <a:t>COLLEGE		: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p>
          <a:p>
            <a:pPr algn="just"/>
            <a:r>
              <a:rPr lang="en-IN" sz="2800" dirty="0">
                <a:latin typeface="Times New Roman" pitchFamily="18" charset="0"/>
                <a:cs typeface="Times New Roman" pitchFamily="18" charset="0"/>
              </a:rPr>
              <a:t>“Kaggle= Employee Turnover Analysis.</a:t>
            </a:r>
          </a:p>
          <a:p>
            <a:pPr algn="just"/>
            <a:endParaRPr lang="en-IN" sz="2800" dirty="0">
              <a:latin typeface="Times New Roman" pitchFamily="18" charset="0"/>
              <a:cs typeface="Times New Roman" pitchFamily="18" charset="0"/>
            </a:endParaRPr>
          </a:p>
          <a:p>
            <a:pPr algn="just"/>
            <a:r>
              <a:rPr lang="en-IN" sz="2800" b="1" dirty="0">
                <a:latin typeface="Times New Roman" pitchFamily="18" charset="0"/>
                <a:cs typeface="Times New Roman" pitchFamily="18" charset="0"/>
              </a:rPr>
              <a:t>Features 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years.</a:t>
            </a: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a:p>
          <a:p>
            <a:pPr algn="just"/>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U</a:t>
            </a:r>
            <a:r>
              <a:rPr lang="en-GB" sz="2000" b="1" dirty="0">
                <a:latin typeface="Times New Roman" pitchFamily="18" charset="0"/>
                <a:cs typeface="Times New Roman" pitchFamily="18" charset="0"/>
              </a:rPr>
              <a:t>R</a:t>
            </a:r>
            <a:r>
              <a:rPr lang="en-GB" sz="2000" b="1" spc="5" dirty="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605</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parkavim9@gmail.com</cp:lastModifiedBy>
  <cp:revision>17</cp:revision>
  <dcterms:created xsi:type="dcterms:W3CDTF">2024-03-29T15:07:22Z</dcterms:created>
  <dcterms:modified xsi:type="dcterms:W3CDTF">2024-08-31T15:45:23Z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