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322650496"/>
        <c:axId val="322652416"/>
      </c:barChart>
      <c:catAx>
        <c:axId val="322650496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652416"/>
        <c:crosses val="autoZero"/>
        <c:auto val="1"/>
        <c:lblAlgn val="ctr"/>
        <c:lblOffset val="100"/>
      </c:catAx>
      <c:valAx>
        <c:axId val="3226524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65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 name: </a:t>
            </a:r>
            <a:r>
              <a:rPr lang="en-US" dirty="0" smtClean="0"/>
              <a:t>E. BHUVANESHWARI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312218524 asunm1691cc1221691020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6586140E-D403-3327-E4C8-EAC645DDD14F}"/>
              </a:ext>
              <a:ext uri="{147F2762-F138-4A5C-976F-8EAC2B608ADB}">
                <a16:predDERef xmlns:lc="http://schemas.openxmlformats.org/drawingml/2006/lockedCanvas" xmlns:a16="http://schemas.microsoft.com/office/drawing/2014/main" xmlns:xdr="http://schemas.openxmlformats.org/drawingml/2006/spreadsheetDrawing" xmlns="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15</cp:revision>
  <dcterms:created xsi:type="dcterms:W3CDTF">2024-09-09T05:41:33Z</dcterms:created>
  <dcterms:modified xsi:type="dcterms:W3CDTF">2024-09-09T09:52:07Z</dcterms:modified>
</cp:coreProperties>
</file>