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8.jpg"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2554542" y="3314150"/>
            <a:ext cx="8610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MANJU V</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122202183(asunm1353122202183)</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CORPORATE SECRETARYSHIP</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ANNA ADARSH COLLEGE FOR WOMEN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08" name="Google Shape;208;p17" title="Chart"/>
          <p:cNvPicPr preferRelativeResize="0"/>
          <p:nvPr/>
        </p:nvPicPr>
        <p:blipFill>
          <a:blip r:embed="rId4">
            <a:alphaModFix/>
          </a:blip>
          <a:stretch>
            <a:fillRect/>
          </a:stretch>
        </p:blipFill>
        <p:spPr>
          <a:xfrm>
            <a:off x="702625" y="1152400"/>
            <a:ext cx="8352002" cy="526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sp>
        <p:nvSpPr>
          <p:cNvPr id="214" name="Google Shape;214;p18"/>
          <p:cNvSpPr txBox="1"/>
          <p:nvPr/>
        </p:nvSpPr>
        <p:spPr>
          <a:xfrm>
            <a:off x="1417000" y="1434625"/>
            <a:ext cx="8660700" cy="3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15" name="Google Shape;215;p18" title="Chart"/>
          <p:cNvPicPr preferRelativeResize="0"/>
          <p:nvPr/>
        </p:nvPicPr>
        <p:blipFill>
          <a:blip r:embed="rId3">
            <a:alphaModFix/>
          </a:blip>
          <a:stretch>
            <a:fillRect/>
          </a:stretch>
        </p:blipFill>
        <p:spPr>
          <a:xfrm>
            <a:off x="1417000" y="1672750"/>
            <a:ext cx="6702776" cy="4727226"/>
          </a:xfrm>
          <a:prstGeom prst="rect">
            <a:avLst/>
          </a:prstGeom>
          <a:noFill/>
          <a:ln>
            <a:noFill/>
          </a:ln>
        </p:spPr>
      </p:pic>
      <p:sp>
        <p:nvSpPr>
          <p:cNvPr id="216" name="Google Shape;216;p18"/>
          <p:cNvSpPr txBox="1"/>
          <p:nvPr/>
        </p:nvSpPr>
        <p:spPr>
          <a:xfrm>
            <a:off x="3057400" y="2201925"/>
            <a:ext cx="1490400" cy="2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libri"/>
                <a:ea typeface="Calibri"/>
                <a:cs typeface="Calibri"/>
                <a:sym typeface="Calibri"/>
              </a:rPr>
              <a:t>HIGH</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2</cp:revision>
  <dcterms:modified xsi:type="dcterms:W3CDTF">2024-09-02T14:08:12Z</dcterms:modified>
</cp:coreProperties>
</file>