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98" r:id="rId6"/>
    <p:sldId id="296" r:id="rId7"/>
    <p:sldId id="297" r:id="rId8"/>
    <p:sldId id="262" r:id="rId9"/>
    <p:sldId id="263" r:id="rId10"/>
    <p:sldId id="264" r:id="rId11"/>
    <p:sldId id="280" r:id="rId12"/>
  </p:sldIdLst>
  <p:sldSz cx="9144000" cy="5143500" type="screen16x9"/>
  <p:notesSz cx="6858000" cy="9144000"/>
  <p:embeddedFontLst>
    <p:embeddedFont>
      <p:font typeface="Roboto Slab" pitchFamily="2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5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419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52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mailto:manupatnamsetti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2059920" cy="709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1" y="1002982"/>
            <a:ext cx="2702673" cy="361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Geopolitical Analysis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listening to the Podcast of abhjit Chavda I am fascinated to know about the geopolitics which influence our lives dramatically.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488824" y="1017270"/>
            <a:ext cx="2465019" cy="3726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Poetry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developed a sweet spot on Poetry while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in my school. This Intrest lead me to write few Poem in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Mother Tongue.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953843" y="1017270"/>
            <a:ext cx="3190157" cy="361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Books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love to read a book irrespective of genre and language Evident my interest and passion towards this  is I learnt to  read Kannada which is neither my mother tongue nor taught in my School.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76581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499" y="1563713"/>
            <a:ext cx="6338990" cy="824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Manjunatha Patnamsetti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499" y="2388200"/>
            <a:ext cx="4956589" cy="1425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me at: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manupatnamsetti@gmail.com</a:t>
            </a:r>
            <a:endParaRPr lang="e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: https://www.linkedin.com/in/patnamsetti-manjunatha-3a1a3b213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5"/>
          <a:srcRect t="1720" b="1720"/>
          <a:stretch/>
        </p:blipFill>
        <p:spPr>
          <a:xfrm>
            <a:off x="6414732" y="2538035"/>
            <a:ext cx="1210200" cy="1210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3CAE8-80C6-0DE8-047D-482B29C71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958" y="3381162"/>
            <a:ext cx="432555" cy="432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49589" y="2571750"/>
            <a:ext cx="7208611" cy="1748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looking forward to start my career as a Software Developer in a Company which will give an Opportunity to learn, enhance my Potential and grow as an Individual and along with the Organization.</a:t>
            </a:r>
            <a:endParaRPr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" name="Google Shape;86;p14">
            <a:extLst>
              <a:ext uri="{FF2B5EF4-FFF2-40B4-BE49-F238E27FC236}">
                <a16:creationId xmlns:a16="http://schemas.microsoft.com/office/drawing/2014/main" id="{54A8C293-FE8F-4D3A-6D07-C19EE5D231F0}"/>
              </a:ext>
            </a:extLst>
          </p:cNvPr>
          <p:cNvSpPr txBox="1">
            <a:spLocks/>
          </p:cNvSpPr>
          <p:nvPr/>
        </p:nvSpPr>
        <p:spPr>
          <a:xfrm>
            <a:off x="1967464" y="1588770"/>
            <a:ext cx="5209071" cy="78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IN" sz="4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8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Narayana Jr College,Anantapur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2015-2017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G.Pulla Reddy  Engineering College,Kurnool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B.Tech(Mech)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2017-2021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237996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traning of Hydro Electric Power Station Of 7*110 MW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Srisailam Right Bank Power House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about the working of Turbines and Generators,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how the mechanism of the Hydral Energy Converted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Electrical Energy,Transmission procedure and        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Maintanace of the Tubines and Related Equipment.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85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temp. rise in photovoltaics by using phase change material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 Interface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Register Form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07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278384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980984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Java/Core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Word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StoryTelling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59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649905" y="1083600"/>
            <a:ext cx="7282329" cy="2877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Certification From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Completing the Course ”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Photogrammetry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Prize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Occasion OF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Udan2K19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creative Writing.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Mandal First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Chekumukhi Talent Test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was conducted by Janavignana Vedika.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8" name="Google Shape;110;p17">
            <a:extLst>
              <a:ext uri="{FF2B5EF4-FFF2-40B4-BE49-F238E27FC236}">
                <a16:creationId xmlns:a16="http://schemas.microsoft.com/office/drawing/2014/main" id="{F829B46B-0CC6-D693-2432-C67AFB2B8D9C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328293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Team Work,Adaptability and Decision Making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  During my Engineering days I volunteered for VSC, a college forum. As a service of charity we need to interact with the people in the real world in order to tackle the challenge in real time in that process I learnt above mentioned skills in order to help them.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Strength and Weakness </a:t>
            </a:r>
            <a:endParaRPr sz="4000" dirty="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Eager to learn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  </a:t>
            </a:r>
            <a:r>
              <a:rPr lang="en-IN" dirty="0"/>
              <a:t>I</a:t>
            </a:r>
            <a:r>
              <a:rPr lang="en-IN" b="1" dirty="0"/>
              <a:t> </a:t>
            </a:r>
            <a:r>
              <a:rPr lang="en-IN" dirty="0"/>
              <a:t>am very </a:t>
            </a:r>
            <a:r>
              <a:rPr lang="en-IN" dirty="0" err="1"/>
              <a:t>enthuastic</a:t>
            </a:r>
            <a:r>
              <a:rPr lang="en-IN" dirty="0"/>
              <a:t> towards to learn without thinking of it’s scope and priority  I learnt </a:t>
            </a:r>
            <a:r>
              <a:rPr lang="en-IN" dirty="0" err="1"/>
              <a:t>kannada</a:t>
            </a:r>
            <a:r>
              <a:rPr lang="en-IN" dirty="0"/>
              <a:t> to read a book. To overcome this now I am prioritizing  and planning my tasks where to start and when to start.</a:t>
            </a:r>
            <a:endParaRPr lang="en"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432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Roboto Slab</vt:lpstr>
      <vt:lpstr>Source Sans Pro</vt:lpstr>
      <vt:lpstr>Cordelia template</vt:lpstr>
      <vt:lpstr>About Me</vt:lpstr>
      <vt:lpstr>Hello!</vt:lpstr>
      <vt:lpstr>PowerPoint Presentation</vt:lpstr>
      <vt:lpstr>Education</vt:lpstr>
      <vt:lpstr>Internship</vt:lpstr>
      <vt:lpstr>Projects</vt:lpstr>
      <vt:lpstr>Skills</vt:lpstr>
      <vt:lpstr>PowerPoint Presentation</vt:lpstr>
      <vt:lpstr>Strength and Weakness </vt:lpstr>
      <vt:lpstr>Hobbies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cp:lastModifiedBy>sai kumar</cp:lastModifiedBy>
  <cp:revision>7</cp:revision>
  <dcterms:modified xsi:type="dcterms:W3CDTF">2023-04-02T14:02:09Z</dcterms:modified>
</cp:coreProperties>
</file>