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EC7011 INTRODUCTION TO WEB TECHNOLOGY 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FF4B-96D4-4A73-8C4C-68EB4A17B0DD}" type="datetimeFigureOut">
              <a:rPr lang="en-US" smtClean="0"/>
              <a:t>8/10/2020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Vijayalakshmi Balakrishnan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4C01F-F6A4-44D1-BE64-36E45374AC9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EC7011 INTRODUCTION TO WEB TECHNOLOGY 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FE16D-2D10-4420-8039-D6EA301D6A95}" type="datetimeFigureOut">
              <a:rPr lang="en-US" smtClean="0"/>
              <a:t>8/10/2020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Vijayalakshmi Balakrishnan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AC5AD-723D-481E-9B76-899F3035B61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AC5AD-723D-481E-9B76-899F3035B610}" type="slidenum">
              <a:rPr lang="en-IN" smtClean="0"/>
              <a:t>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5FFE16D-2D10-4420-8039-D6EA301D6A95}" type="datetimeFigureOut">
              <a:rPr lang="en-US" smtClean="0"/>
              <a:t>8/10/2020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Vijayalakshmi Balakrishnan</a:t>
            </a:r>
            <a:endParaRPr lang="en-IN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1321-956F-4F51-B471-7508442106EB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3D25-F198-49BE-BE81-802D68D1D006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B68B-A68B-4756-B3FA-C7682935670A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7CB0-2834-4785-91D9-968D1D8FCFC1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A82D-AFB1-4DA4-8617-9C38CECC3A48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6526-C358-4C6D-B443-62F2A350C083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7040-13A5-4856-988C-4A2CF262B842}" type="datetime1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A9F5-EB91-4F77-81DF-D0978117EE20}" type="datetime1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6116-1C99-48A8-AAD2-48ADCE13657D}" type="datetime1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232A-A33F-4C2B-B205-466F72543185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C37E-E9DA-4F6F-8BC5-1A07DA903A90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677D-CC80-401B-BA03-939FC49745A1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730EC-9BA6-4D75-A01E-AEA550FD1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EC7011%20INTRODUCTION%20TO%20WEB%20TECHNOLOGY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5926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EC7011 </a:t>
            </a:r>
            <a:r>
              <a:rPr lang="en-US" b="1" dirty="0" smtClean="0">
                <a:solidFill>
                  <a:srgbClr val="FF0000"/>
                </a:solidFill>
              </a:rPr>
              <a:t>-INTRODUCTION </a:t>
            </a:r>
            <a:r>
              <a:rPr lang="en-US" b="1" dirty="0">
                <a:solidFill>
                  <a:srgbClr val="FF0000"/>
                </a:solidFill>
              </a:rPr>
              <a:t>TO WEB TECHNOLOGY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29322" y="4286256"/>
            <a:ext cx="3214710" cy="17859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 err="1" smtClean="0">
                <a:solidFill>
                  <a:schemeClr val="tx1"/>
                </a:solidFill>
              </a:rPr>
              <a:t>B.Vijayalakshmi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Computer Centre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MIT Campus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Anna University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8B1F-9D42-44BA-9832-2DB63FC11DC6}" type="datetime1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OVERVIEW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714488"/>
            <a:ext cx="5143536" cy="514351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UNIT </a:t>
            </a:r>
            <a:r>
              <a:rPr lang="en-US" b="1" dirty="0"/>
              <a:t>I  </a:t>
            </a:r>
            <a:r>
              <a:rPr lang="en-US" b="1" dirty="0" smtClean="0"/>
              <a:t>-  </a:t>
            </a:r>
            <a:r>
              <a:rPr lang="en-US" b="1" dirty="0"/>
              <a:t>JAVA </a:t>
            </a:r>
            <a:r>
              <a:rPr lang="en-US" b="1" dirty="0" smtClean="0"/>
              <a:t>FUNDAMENTALS</a:t>
            </a:r>
          </a:p>
          <a:p>
            <a:pPr lvl="1"/>
            <a:r>
              <a:rPr lang="en-US" dirty="0" smtClean="0"/>
              <a:t>Features </a:t>
            </a:r>
            <a:r>
              <a:rPr lang="en-US" dirty="0"/>
              <a:t>of object oriented programming languages using Java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design and create user interfaces using Java frames and </a:t>
            </a:r>
            <a:r>
              <a:rPr lang="en-US" dirty="0" smtClean="0"/>
              <a:t>applets</a:t>
            </a:r>
          </a:p>
          <a:p>
            <a:pPr lvl="1"/>
            <a:r>
              <a:rPr lang="en-IN" dirty="0" smtClean="0"/>
              <a:t>Desktop Applications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UNIT </a:t>
            </a:r>
            <a:r>
              <a:rPr lang="en-US" b="1" dirty="0"/>
              <a:t>II   </a:t>
            </a:r>
            <a:r>
              <a:rPr lang="en-US" b="1" dirty="0" smtClean="0"/>
              <a:t>- </a:t>
            </a:r>
            <a:r>
              <a:rPr lang="en-US" b="1" dirty="0"/>
              <a:t>JAVA NETWORKING FUNDAMENTALS </a:t>
            </a:r>
            <a:endParaRPr lang="en-US" b="1" dirty="0" smtClean="0"/>
          </a:p>
          <a:p>
            <a:pPr lvl="1"/>
            <a:r>
              <a:rPr lang="en-US" dirty="0" smtClean="0"/>
              <a:t>To have </a:t>
            </a:r>
            <a:r>
              <a:rPr lang="en-US" dirty="0"/>
              <a:t>a basic idea about network programming using Java </a:t>
            </a:r>
            <a:endParaRPr lang="en-US" dirty="0" smtClean="0"/>
          </a:p>
          <a:p>
            <a:pPr lvl="1"/>
            <a:r>
              <a:rPr lang="en-US" dirty="0" smtClean="0"/>
              <a:t>Networking is a concept of connecting two or more computing devices together so that we can share resources.</a:t>
            </a:r>
            <a:endParaRPr lang="en-US" dirty="0"/>
          </a:p>
          <a:p>
            <a:pPr lvl="1"/>
            <a:r>
              <a:rPr lang="en-US" dirty="0"/>
              <a:t>Java socket programming provides facility to share data between different computing devices.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Desktop application | Standalone software | Windows developer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14489"/>
            <a:ext cx="2857488" cy="230710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14282" y="1000109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Provides an introduction to Java and basic Web concepts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Java Socket Programming - Upgrade your programming skills in Java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5" y="4357694"/>
            <a:ext cx="3556024" cy="2000264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643B-CA63-463C-9477-86F83A136F0F}" type="datetime1">
              <a:rPr lang="en-US" smtClean="0"/>
              <a:t>8/10/2020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4686"/>
            <a:ext cx="9144000" cy="15716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b="1" dirty="0"/>
              <a:t>Web application</a:t>
            </a:r>
            <a:r>
              <a:rPr lang="en-US" sz="2400" dirty="0"/>
              <a:t> (</a:t>
            </a:r>
            <a:r>
              <a:rPr lang="en-US" sz="2400" b="1" dirty="0"/>
              <a:t>Web app</a:t>
            </a:r>
            <a:r>
              <a:rPr lang="en-US" sz="2400" dirty="0"/>
              <a:t>) </a:t>
            </a:r>
            <a:r>
              <a:rPr lang="en-US" sz="2400" dirty="0" smtClean="0"/>
              <a:t>is an </a:t>
            </a:r>
            <a:r>
              <a:rPr lang="en-US" sz="2400" dirty="0"/>
              <a:t> </a:t>
            </a:r>
            <a:r>
              <a:rPr lang="en-US" sz="2400" b="1" dirty="0"/>
              <a:t>application</a:t>
            </a:r>
            <a:r>
              <a:rPr lang="en-US" sz="2400" dirty="0"/>
              <a:t> program that is stored on a remote server and delivered over the Internet through a browser interface. </a:t>
            </a:r>
            <a:endParaRPr lang="en-US" sz="2800" dirty="0"/>
          </a:p>
        </p:txBody>
      </p:sp>
      <p:pic>
        <p:nvPicPr>
          <p:cNvPr id="17410" name="Picture 2" descr="Image for p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642918"/>
            <a:ext cx="5202243" cy="275475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214678" y="857232"/>
            <a:ext cx="2652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IN" sz="2800" b="1" dirty="0" smtClean="0">
                <a:solidFill>
                  <a:srgbClr val="FF0000"/>
                </a:solidFill>
              </a:rPr>
              <a:t>Web Application</a:t>
            </a:r>
          </a:p>
        </p:txBody>
      </p:sp>
      <p:pic>
        <p:nvPicPr>
          <p:cNvPr id="6" name="Picture 4" descr="graphics/06fig0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1353" y="4143379"/>
            <a:ext cx="5476861" cy="2628895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1A1AD-E76E-497B-93D5-84F6E7DBD523}" type="datetime1">
              <a:rPr lang="en-US" smtClean="0"/>
              <a:t>8/10/2020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429684" cy="507209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UNIT III  -  CLIENT SIDE TECHNOLOGIES </a:t>
            </a:r>
          </a:p>
          <a:p>
            <a:pPr lvl="1"/>
            <a:r>
              <a:rPr lang="en-US" sz="2400" dirty="0" smtClean="0"/>
              <a:t>To create simple Web pages and provide client side validation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b="1" dirty="0" smtClean="0"/>
              <a:t>UNIT IV -  SERVER SIDE TECHNOLOGIES</a:t>
            </a:r>
          </a:p>
          <a:p>
            <a:pPr lvl="1"/>
            <a:r>
              <a:rPr lang="en-US" sz="2400" dirty="0" smtClean="0"/>
              <a:t>To create dynamic web pages using server side scripting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UNIT V  - APPLICATION DEVELOPMENT ENVIRONMENT</a:t>
            </a:r>
          </a:p>
          <a:p>
            <a:pPr lvl="1"/>
            <a:r>
              <a:rPr lang="en-US" sz="2400" dirty="0" smtClean="0"/>
              <a:t>To understand the MVC concept using Struts, Hibernate and Spring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00892" y="6000768"/>
            <a:ext cx="1361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00FF"/>
                </a:solidFill>
                <a:hlinkClick r:id="rId2" action="ppaction://hlinkfile"/>
              </a:rPr>
              <a:t>Syllabus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6D55-B4C7-4566-B01B-553381E26552}" type="datetime1">
              <a:rPr lang="en-US" smtClean="0"/>
              <a:t>8/10/2020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0EC-9BA6-4D75-A01E-AEA550FD1D0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EC7011 INTRODUCTION TO WEB TECHNOLOGY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187</Words>
  <Application>Microsoft Office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EC7011 -INTRODUCTION TO WEB TECHNOLOGY </vt:lpstr>
      <vt:lpstr>OVERVIEW</vt:lpstr>
      <vt:lpstr>OVERVIEW</vt:lpstr>
      <vt:lpstr>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EC7011  INTRODUCTION TO WEB TECHNOLOGY - OVERVIEW</dc:title>
  <dc:creator>Admin</dc:creator>
  <cp:lastModifiedBy>vijayalakshmi</cp:lastModifiedBy>
  <cp:revision>16</cp:revision>
  <dcterms:created xsi:type="dcterms:W3CDTF">2020-08-09T04:29:52Z</dcterms:created>
  <dcterms:modified xsi:type="dcterms:W3CDTF">2020-08-10T17:26:08Z</dcterms:modified>
</cp:coreProperties>
</file>