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556D-F913-4D08-ACAF-344C0FEC3E5F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3052-47DB-4739-92DA-A94248E7E97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0"/>
            <a:ext cx="92964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75" y="2230438"/>
            <a:ext cx="7459663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2400"/>
            <a:ext cx="9144001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399" y="0"/>
            <a:ext cx="9296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03DEEA1A5FC4D87DF0F7BC0086AAE" ma:contentTypeVersion="4" ma:contentTypeDescription="Create a new document." ma:contentTypeScope="" ma:versionID="e0f3017e55a93a1e4a2e5b9584fb06be">
  <xsd:schema xmlns:xsd="http://www.w3.org/2001/XMLSchema" xmlns:xs="http://www.w3.org/2001/XMLSchema" xmlns:p="http://schemas.microsoft.com/office/2006/metadata/properties" xmlns:ns2="7ad248c1-17da-4181-8f1c-b6699edd0b3b" targetNamespace="http://schemas.microsoft.com/office/2006/metadata/properties" ma:root="true" ma:fieldsID="a7773c39e26dc803b97d12711e755caf" ns2:_="">
    <xsd:import namespace="7ad248c1-17da-4181-8f1c-b6699edd0b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d248c1-17da-4181-8f1c-b6699edd0b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A94B78-7DF4-4F26-8D48-AFC0D2E728F5}"/>
</file>

<file path=customXml/itemProps2.xml><?xml version="1.0" encoding="utf-8"?>
<ds:datastoreItem xmlns:ds="http://schemas.openxmlformats.org/officeDocument/2006/customXml" ds:itemID="{6DA1F29D-B8E6-424B-8092-1DE3AFE9AB16}"/>
</file>

<file path=customXml/itemProps3.xml><?xml version="1.0" encoding="utf-8"?>
<ds:datastoreItem xmlns:ds="http://schemas.openxmlformats.org/officeDocument/2006/customXml" ds:itemID="{1B92650E-FF21-408F-AF2D-98F746EC64B2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14</cp:revision>
  <dcterms:created xsi:type="dcterms:W3CDTF">2020-09-25T10:11:18Z</dcterms:created>
  <dcterms:modified xsi:type="dcterms:W3CDTF">2020-09-26T03:16:30Z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0x010100E8603DEEA1A5FC4D87DF0F7BC0086AAE</vt:lpwstr>
  </property>
</Properties>
</file>