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2D437-2638-4ECF-9B03-999F5C7BBA7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0D4D0-BC74-4E1B-B6D4-79FC90FEFF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2425" y="2325688"/>
            <a:ext cx="5897563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7138" y="2325688"/>
            <a:ext cx="668813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230438"/>
            <a:ext cx="633571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75" y="2197100"/>
            <a:ext cx="7078663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350" y="2192338"/>
            <a:ext cx="6335713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50" y="2192338"/>
            <a:ext cx="7478713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2268538"/>
            <a:ext cx="745966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88" y="2220913"/>
            <a:ext cx="7716837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3288" y="2254250"/>
            <a:ext cx="7335837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363" y="2311400"/>
            <a:ext cx="6897687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2363" y="2292350"/>
            <a:ext cx="6897687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60475" y="2268538"/>
            <a:ext cx="6621463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2216150"/>
            <a:ext cx="7431087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5213" y="2301875"/>
            <a:ext cx="7011987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663" y="2244725"/>
            <a:ext cx="7431087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1875" y="1143000"/>
            <a:ext cx="707866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0" y="2116138"/>
            <a:ext cx="7364413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9475" y="2211388"/>
            <a:ext cx="738346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03DEEA1A5FC4D87DF0F7BC0086AAE" ma:contentTypeVersion="4" ma:contentTypeDescription="Create a new document." ma:contentTypeScope="" ma:versionID="e0f3017e55a93a1e4a2e5b9584fb06be">
  <xsd:schema xmlns:xsd="http://www.w3.org/2001/XMLSchema" xmlns:xs="http://www.w3.org/2001/XMLSchema" xmlns:p="http://schemas.microsoft.com/office/2006/metadata/properties" xmlns:ns2="7ad248c1-17da-4181-8f1c-b6699edd0b3b" targetNamespace="http://schemas.microsoft.com/office/2006/metadata/properties" ma:root="true" ma:fieldsID="a7773c39e26dc803b97d12711e755caf" ns2:_="">
    <xsd:import namespace="7ad248c1-17da-4181-8f1c-b6699edd0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48c1-17da-4181-8f1c-b6699edd0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FD0D64-94CB-4649-855C-7787065C11CD}"/>
</file>

<file path=customXml/itemProps2.xml><?xml version="1.0" encoding="utf-8"?>
<ds:datastoreItem xmlns:ds="http://schemas.openxmlformats.org/officeDocument/2006/customXml" ds:itemID="{F070E071-3427-4413-9354-4F0B6F78A56C}"/>
</file>

<file path=customXml/itemProps3.xml><?xml version="1.0" encoding="utf-8"?>
<ds:datastoreItem xmlns:ds="http://schemas.openxmlformats.org/officeDocument/2006/customXml" ds:itemID="{F3E3347A-8ED6-4E06-B20E-E464412F1FB6}"/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5</cp:revision>
  <dcterms:created xsi:type="dcterms:W3CDTF">2020-09-30T04:17:31Z</dcterms:created>
  <dcterms:modified xsi:type="dcterms:W3CDTF">2020-09-30T04:34:18Z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0x010100E8603DEEA1A5FC4D87DF0F7BC0086AAE</vt:lpwstr>
  </property>
</Properties>
</file>