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413" r:id="rId7"/>
    <p:sldId id="411" r:id="rId8"/>
    <p:sldId id="41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641DC-F97B-4B54-A39B-DA0D9A77785B}" v="68" dt="2024-03-26T18:02:23.522"/>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80" d="100"/>
          <a:sy n="80" d="100"/>
        </p:scale>
        <p:origin x="58" y="1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 Dhanasekaran" userId="3e7c845c-7e0f-4167-9561-0a66ce983a91" providerId="ADAL" clId="{59F641DC-F97B-4B54-A39B-DA0D9A77785B}"/>
    <pc:docChg chg="undo custSel addSld delSld modSld sldOrd">
      <pc:chgData name="Manju Dhanasekaran" userId="3e7c845c-7e0f-4167-9561-0a66ce983a91" providerId="ADAL" clId="{59F641DC-F97B-4B54-A39B-DA0D9A77785B}" dt="2024-03-26T18:03:17.816" v="649" actId="47"/>
      <pc:docMkLst>
        <pc:docMk/>
      </pc:docMkLst>
      <pc:sldChg chg="del">
        <pc:chgData name="Manju Dhanasekaran" userId="3e7c845c-7e0f-4167-9561-0a66ce983a91" providerId="ADAL" clId="{59F641DC-F97B-4B54-A39B-DA0D9A77785B}" dt="2024-03-26T18:03:17.816" v="649" actId="47"/>
        <pc:sldMkLst>
          <pc:docMk/>
          <pc:sldMk cId="752428618" sldId="403"/>
        </pc:sldMkLst>
      </pc:sldChg>
      <pc:sldChg chg="addSp delSp modSp del mod">
        <pc:chgData name="Manju Dhanasekaran" userId="3e7c845c-7e0f-4167-9561-0a66ce983a91" providerId="ADAL" clId="{59F641DC-F97B-4B54-A39B-DA0D9A77785B}" dt="2024-03-26T17:54:57.242" v="579" actId="47"/>
        <pc:sldMkLst>
          <pc:docMk/>
          <pc:sldMk cId="1850768898" sldId="404"/>
        </pc:sldMkLst>
        <pc:spChg chg="add del">
          <ac:chgData name="Manju Dhanasekaran" userId="3e7c845c-7e0f-4167-9561-0a66ce983a91" providerId="ADAL" clId="{59F641DC-F97B-4B54-A39B-DA0D9A77785B}" dt="2024-03-26T17:53:50.810" v="568" actId="21"/>
          <ac:spMkLst>
            <pc:docMk/>
            <pc:sldMk cId="1850768898" sldId="404"/>
            <ac:spMk id="2" creationId="{F0759DC4-8B30-98A0-5BAB-C78BA4A4AD55}"/>
          </ac:spMkLst>
        </pc:spChg>
        <pc:spChg chg="add del">
          <ac:chgData name="Manju Dhanasekaran" userId="3e7c845c-7e0f-4167-9561-0a66ce983a91" providerId="ADAL" clId="{59F641DC-F97B-4B54-A39B-DA0D9A77785B}" dt="2024-03-26T17:53:50.810" v="568" actId="21"/>
          <ac:spMkLst>
            <pc:docMk/>
            <pc:sldMk cId="1850768898" sldId="404"/>
            <ac:spMk id="3" creationId="{4096FB3A-B62C-3DAB-4FD1-B4EBDD650AEF}"/>
          </ac:spMkLst>
        </pc:spChg>
        <pc:spChg chg="add del mod">
          <ac:chgData name="Manju Dhanasekaran" userId="3e7c845c-7e0f-4167-9561-0a66ce983a91" providerId="ADAL" clId="{59F641DC-F97B-4B54-A39B-DA0D9A77785B}" dt="2024-03-26T17:53:58.756" v="569" actId="1076"/>
          <ac:spMkLst>
            <pc:docMk/>
            <pc:sldMk cId="1850768898" sldId="404"/>
            <ac:spMk id="4" creationId="{64E8F542-5EB8-763E-7689-F23E6D9A0B41}"/>
          </ac:spMkLst>
        </pc:spChg>
        <pc:spChg chg="add del">
          <ac:chgData name="Manju Dhanasekaran" userId="3e7c845c-7e0f-4167-9561-0a66ce983a91" providerId="ADAL" clId="{59F641DC-F97B-4B54-A39B-DA0D9A77785B}" dt="2024-03-26T17:53:50.810" v="568" actId="21"/>
          <ac:spMkLst>
            <pc:docMk/>
            <pc:sldMk cId="1850768898" sldId="404"/>
            <ac:spMk id="5" creationId="{987BFF02-EB90-3DFF-4C7C-123A99A92971}"/>
          </ac:spMkLst>
        </pc:spChg>
        <pc:spChg chg="add del">
          <ac:chgData name="Manju Dhanasekaran" userId="3e7c845c-7e0f-4167-9561-0a66ce983a91" providerId="ADAL" clId="{59F641DC-F97B-4B54-A39B-DA0D9A77785B}" dt="2024-03-26T17:53:50.810" v="568" actId="21"/>
          <ac:spMkLst>
            <pc:docMk/>
            <pc:sldMk cId="1850768898" sldId="404"/>
            <ac:spMk id="6" creationId="{95345E03-3C18-14AE-96C5-4FA2EDDB9610}"/>
          </ac:spMkLst>
        </pc:spChg>
        <pc:spChg chg="add del">
          <ac:chgData name="Manju Dhanasekaran" userId="3e7c845c-7e0f-4167-9561-0a66ce983a91" providerId="ADAL" clId="{59F641DC-F97B-4B54-A39B-DA0D9A77785B}" dt="2024-03-26T17:53:50.810" v="568" actId="21"/>
          <ac:spMkLst>
            <pc:docMk/>
            <pc:sldMk cId="1850768898" sldId="404"/>
            <ac:spMk id="7" creationId="{9D23BE00-BF53-4B71-5A83-FB3F45A3A768}"/>
          </ac:spMkLst>
        </pc:spChg>
        <pc:spChg chg="add del">
          <ac:chgData name="Manju Dhanasekaran" userId="3e7c845c-7e0f-4167-9561-0a66ce983a91" providerId="ADAL" clId="{59F641DC-F97B-4B54-A39B-DA0D9A77785B}" dt="2024-03-26T17:53:50.810" v="568" actId="21"/>
          <ac:spMkLst>
            <pc:docMk/>
            <pc:sldMk cId="1850768898" sldId="404"/>
            <ac:spMk id="9" creationId="{2A916729-F835-7D1F-25CF-2E28904AD221}"/>
          </ac:spMkLst>
        </pc:spChg>
        <pc:spChg chg="add del">
          <ac:chgData name="Manju Dhanasekaran" userId="3e7c845c-7e0f-4167-9561-0a66ce983a91" providerId="ADAL" clId="{59F641DC-F97B-4B54-A39B-DA0D9A77785B}" dt="2024-03-26T17:53:50.810" v="568" actId="21"/>
          <ac:spMkLst>
            <pc:docMk/>
            <pc:sldMk cId="1850768898" sldId="404"/>
            <ac:spMk id="12" creationId="{0479BA3B-2525-F840-56B9-AE5036CB4938}"/>
          </ac:spMkLst>
        </pc:spChg>
        <pc:spChg chg="add del">
          <ac:chgData name="Manju Dhanasekaran" userId="3e7c845c-7e0f-4167-9561-0a66ce983a91" providerId="ADAL" clId="{59F641DC-F97B-4B54-A39B-DA0D9A77785B}" dt="2024-03-26T17:53:50.810" v="568" actId="21"/>
          <ac:spMkLst>
            <pc:docMk/>
            <pc:sldMk cId="1850768898" sldId="404"/>
            <ac:spMk id="13" creationId="{9916B0D8-C768-CC21-7D1A-1E8B63D319CA}"/>
          </ac:spMkLst>
        </pc:spChg>
        <pc:spChg chg="add del mod">
          <ac:chgData name="Manju Dhanasekaran" userId="3e7c845c-7e0f-4167-9561-0a66ce983a91" providerId="ADAL" clId="{59F641DC-F97B-4B54-A39B-DA0D9A77785B}" dt="2024-03-26T17:54:04.625" v="573" actId="14100"/>
          <ac:spMkLst>
            <pc:docMk/>
            <pc:sldMk cId="1850768898" sldId="404"/>
            <ac:spMk id="14" creationId="{469C3118-345A-D16F-0650-DA721C2C3337}"/>
          </ac:spMkLst>
        </pc:spChg>
        <pc:spChg chg="add del">
          <ac:chgData name="Manju Dhanasekaran" userId="3e7c845c-7e0f-4167-9561-0a66ce983a91" providerId="ADAL" clId="{59F641DC-F97B-4B54-A39B-DA0D9A77785B}" dt="2024-03-26T17:53:50.810" v="568" actId="21"/>
          <ac:spMkLst>
            <pc:docMk/>
            <pc:sldMk cId="1850768898" sldId="404"/>
            <ac:spMk id="15" creationId="{B70D3FCF-0494-3956-BB73-8B004D6CC6E3}"/>
          </ac:spMkLst>
        </pc:spChg>
        <pc:spChg chg="add del">
          <ac:chgData name="Manju Dhanasekaran" userId="3e7c845c-7e0f-4167-9561-0a66ce983a91" providerId="ADAL" clId="{59F641DC-F97B-4B54-A39B-DA0D9A77785B}" dt="2024-03-26T17:53:50.810" v="568" actId="21"/>
          <ac:spMkLst>
            <pc:docMk/>
            <pc:sldMk cId="1850768898" sldId="404"/>
            <ac:spMk id="16" creationId="{ACECFC0D-9606-5398-AC86-8858C509A3D3}"/>
          </ac:spMkLst>
        </pc:spChg>
        <pc:spChg chg="add del">
          <ac:chgData name="Manju Dhanasekaran" userId="3e7c845c-7e0f-4167-9561-0a66ce983a91" providerId="ADAL" clId="{59F641DC-F97B-4B54-A39B-DA0D9A77785B}" dt="2024-03-26T17:53:50.810" v="568" actId="21"/>
          <ac:spMkLst>
            <pc:docMk/>
            <pc:sldMk cId="1850768898" sldId="404"/>
            <ac:spMk id="17" creationId="{F2B9FC69-CB89-3439-EBBA-D8BD136CAB3B}"/>
          </ac:spMkLst>
        </pc:spChg>
        <pc:spChg chg="add del">
          <ac:chgData name="Manju Dhanasekaran" userId="3e7c845c-7e0f-4167-9561-0a66ce983a91" providerId="ADAL" clId="{59F641DC-F97B-4B54-A39B-DA0D9A77785B}" dt="2024-03-26T17:53:50.810" v="568" actId="21"/>
          <ac:spMkLst>
            <pc:docMk/>
            <pc:sldMk cId="1850768898" sldId="404"/>
            <ac:spMk id="18" creationId="{AD3D967D-EFE8-BA55-F98E-2D6FFCF9756F}"/>
          </ac:spMkLst>
        </pc:spChg>
        <pc:spChg chg="add del">
          <ac:chgData name="Manju Dhanasekaran" userId="3e7c845c-7e0f-4167-9561-0a66ce983a91" providerId="ADAL" clId="{59F641DC-F97B-4B54-A39B-DA0D9A77785B}" dt="2024-03-26T17:53:50.810" v="568" actId="21"/>
          <ac:spMkLst>
            <pc:docMk/>
            <pc:sldMk cId="1850768898" sldId="404"/>
            <ac:spMk id="19" creationId="{5B3A5E0C-CC19-7AD5-30CD-D266395105B5}"/>
          </ac:spMkLst>
        </pc:spChg>
        <pc:spChg chg="add del">
          <ac:chgData name="Manju Dhanasekaran" userId="3e7c845c-7e0f-4167-9561-0a66ce983a91" providerId="ADAL" clId="{59F641DC-F97B-4B54-A39B-DA0D9A77785B}" dt="2024-03-26T17:53:50.810" v="568" actId="21"/>
          <ac:spMkLst>
            <pc:docMk/>
            <pc:sldMk cId="1850768898" sldId="404"/>
            <ac:spMk id="20" creationId="{A4E134D6-C4BB-17FA-8F06-78F7BE9B50A4}"/>
          </ac:spMkLst>
        </pc:spChg>
        <pc:spChg chg="add del">
          <ac:chgData name="Manju Dhanasekaran" userId="3e7c845c-7e0f-4167-9561-0a66ce983a91" providerId="ADAL" clId="{59F641DC-F97B-4B54-A39B-DA0D9A77785B}" dt="2024-03-26T17:53:50.810" v="568" actId="21"/>
          <ac:spMkLst>
            <pc:docMk/>
            <pc:sldMk cId="1850768898" sldId="404"/>
            <ac:spMk id="21" creationId="{0D2B2460-5DCC-82F5-D330-3B66255401A6}"/>
          </ac:spMkLst>
        </pc:spChg>
        <pc:spChg chg="add del">
          <ac:chgData name="Manju Dhanasekaran" userId="3e7c845c-7e0f-4167-9561-0a66ce983a91" providerId="ADAL" clId="{59F641DC-F97B-4B54-A39B-DA0D9A77785B}" dt="2024-03-26T17:53:50.810" v="568" actId="21"/>
          <ac:spMkLst>
            <pc:docMk/>
            <pc:sldMk cId="1850768898" sldId="404"/>
            <ac:spMk id="22" creationId="{165DE426-B331-F097-466A-7733788C6DEC}"/>
          </ac:spMkLst>
        </pc:spChg>
        <pc:spChg chg="add del">
          <ac:chgData name="Manju Dhanasekaran" userId="3e7c845c-7e0f-4167-9561-0a66ce983a91" providerId="ADAL" clId="{59F641DC-F97B-4B54-A39B-DA0D9A77785B}" dt="2024-03-26T17:53:50.810" v="568" actId="21"/>
          <ac:spMkLst>
            <pc:docMk/>
            <pc:sldMk cId="1850768898" sldId="404"/>
            <ac:spMk id="23" creationId="{0AF52012-6692-0541-541E-ACC1A1B33D14}"/>
          </ac:spMkLst>
        </pc:spChg>
        <pc:spChg chg="add del">
          <ac:chgData name="Manju Dhanasekaran" userId="3e7c845c-7e0f-4167-9561-0a66ce983a91" providerId="ADAL" clId="{59F641DC-F97B-4B54-A39B-DA0D9A77785B}" dt="2024-03-26T17:53:50.810" v="568" actId="21"/>
          <ac:spMkLst>
            <pc:docMk/>
            <pc:sldMk cId="1850768898" sldId="404"/>
            <ac:spMk id="24" creationId="{F271E2DD-B4E5-33D9-10F8-4E49FDA508EE}"/>
          </ac:spMkLst>
        </pc:spChg>
        <pc:spChg chg="add del">
          <ac:chgData name="Manju Dhanasekaran" userId="3e7c845c-7e0f-4167-9561-0a66ce983a91" providerId="ADAL" clId="{59F641DC-F97B-4B54-A39B-DA0D9A77785B}" dt="2024-03-26T17:53:50.810" v="568" actId="21"/>
          <ac:spMkLst>
            <pc:docMk/>
            <pc:sldMk cId="1850768898" sldId="404"/>
            <ac:spMk id="25" creationId="{F08428DC-E382-5C93-A85C-ECAB02A5F6C6}"/>
          </ac:spMkLst>
        </pc:spChg>
        <pc:spChg chg="add del">
          <ac:chgData name="Manju Dhanasekaran" userId="3e7c845c-7e0f-4167-9561-0a66ce983a91" providerId="ADAL" clId="{59F641DC-F97B-4B54-A39B-DA0D9A77785B}" dt="2024-03-26T17:53:50.810" v="568" actId="21"/>
          <ac:spMkLst>
            <pc:docMk/>
            <pc:sldMk cId="1850768898" sldId="404"/>
            <ac:spMk id="26" creationId="{60F0B16D-74C8-FFA3-BCFD-790EA58305F8}"/>
          </ac:spMkLst>
        </pc:spChg>
        <pc:spChg chg="add del">
          <ac:chgData name="Manju Dhanasekaran" userId="3e7c845c-7e0f-4167-9561-0a66ce983a91" providerId="ADAL" clId="{59F641DC-F97B-4B54-A39B-DA0D9A77785B}" dt="2024-03-26T17:53:50.810" v="568" actId="21"/>
          <ac:spMkLst>
            <pc:docMk/>
            <pc:sldMk cId="1850768898" sldId="404"/>
            <ac:spMk id="27" creationId="{A600D965-FE8D-DA23-73DA-DA4B51A1DE3A}"/>
          </ac:spMkLst>
        </pc:spChg>
        <pc:spChg chg="add del">
          <ac:chgData name="Manju Dhanasekaran" userId="3e7c845c-7e0f-4167-9561-0a66ce983a91" providerId="ADAL" clId="{59F641DC-F97B-4B54-A39B-DA0D9A77785B}" dt="2024-03-26T17:53:50.810" v="568" actId="21"/>
          <ac:spMkLst>
            <pc:docMk/>
            <pc:sldMk cId="1850768898" sldId="404"/>
            <ac:spMk id="28" creationId="{57CE8F47-A07C-1CAA-F501-07BB41820DD7}"/>
          </ac:spMkLst>
        </pc:spChg>
        <pc:spChg chg="add del">
          <ac:chgData name="Manju Dhanasekaran" userId="3e7c845c-7e0f-4167-9561-0a66ce983a91" providerId="ADAL" clId="{59F641DC-F97B-4B54-A39B-DA0D9A77785B}" dt="2024-03-26T17:53:50.810" v="568" actId="21"/>
          <ac:spMkLst>
            <pc:docMk/>
            <pc:sldMk cId="1850768898" sldId="404"/>
            <ac:spMk id="29" creationId="{B336CD44-984A-A62E-DB3F-5AA26A215D25}"/>
          </ac:spMkLst>
        </pc:spChg>
        <pc:spChg chg="add mod">
          <ac:chgData name="Manju Dhanasekaran" userId="3e7c845c-7e0f-4167-9561-0a66ce983a91" providerId="ADAL" clId="{59F641DC-F97B-4B54-A39B-DA0D9A77785B}" dt="2024-03-26T17:53:46.495" v="567" actId="21"/>
          <ac:spMkLst>
            <pc:docMk/>
            <pc:sldMk cId="1850768898" sldId="404"/>
            <ac:spMk id="30" creationId="{A673763F-323F-37D6-366C-83A5F3FB0BD5}"/>
          </ac:spMkLst>
        </pc:spChg>
        <pc:spChg chg="add mod">
          <ac:chgData name="Manju Dhanasekaran" userId="3e7c845c-7e0f-4167-9561-0a66ce983a91" providerId="ADAL" clId="{59F641DC-F97B-4B54-A39B-DA0D9A77785B}" dt="2024-03-26T17:53:46.495" v="567" actId="21"/>
          <ac:spMkLst>
            <pc:docMk/>
            <pc:sldMk cId="1850768898" sldId="404"/>
            <ac:spMk id="31" creationId="{9A07A7C4-4B45-C871-0CE9-2D9D33F0CEF7}"/>
          </ac:spMkLst>
        </pc:spChg>
        <pc:picChg chg="add del">
          <ac:chgData name="Manju Dhanasekaran" userId="3e7c845c-7e0f-4167-9561-0a66ce983a91" providerId="ADAL" clId="{59F641DC-F97B-4B54-A39B-DA0D9A77785B}" dt="2024-03-26T17:53:50.810" v="568" actId="21"/>
          <ac:picMkLst>
            <pc:docMk/>
            <pc:sldMk cId="1850768898" sldId="404"/>
            <ac:picMk id="8" creationId="{37FBC407-BAE2-081B-C948-FEDBEB5FAFA5}"/>
          </ac:picMkLst>
        </pc:picChg>
        <pc:picChg chg="add del">
          <ac:chgData name="Manju Dhanasekaran" userId="3e7c845c-7e0f-4167-9561-0a66ce983a91" providerId="ADAL" clId="{59F641DC-F97B-4B54-A39B-DA0D9A77785B}" dt="2024-03-26T17:53:50.810" v="568" actId="21"/>
          <ac:picMkLst>
            <pc:docMk/>
            <pc:sldMk cId="1850768898" sldId="404"/>
            <ac:picMk id="10" creationId="{BC8B2BFA-5D33-8F8D-BCD1-C43C7755EDB0}"/>
          </ac:picMkLst>
        </pc:picChg>
        <pc:picChg chg="add del mod">
          <ac:chgData name="Manju Dhanasekaran" userId="3e7c845c-7e0f-4167-9561-0a66ce983a91" providerId="ADAL" clId="{59F641DC-F97B-4B54-A39B-DA0D9A77785B}" dt="2024-03-26T17:53:50.810" v="568" actId="21"/>
          <ac:picMkLst>
            <pc:docMk/>
            <pc:sldMk cId="1850768898" sldId="404"/>
            <ac:picMk id="11" creationId="{E4424BEB-7965-A8CC-B031-291CA085C5E1}"/>
          </ac:picMkLst>
        </pc:picChg>
        <pc:picChg chg="add del">
          <ac:chgData name="Manju Dhanasekaran" userId="3e7c845c-7e0f-4167-9561-0a66ce983a91" providerId="ADAL" clId="{59F641DC-F97B-4B54-A39B-DA0D9A77785B}" dt="2024-03-26T17:53:50.810" v="568" actId="21"/>
          <ac:picMkLst>
            <pc:docMk/>
            <pc:sldMk cId="1850768898" sldId="404"/>
            <ac:picMk id="2050" creationId="{0C1D282B-EF2C-A4C9-3295-82CE1FD5CE41}"/>
          </ac:picMkLst>
        </pc:picChg>
      </pc:sldChg>
      <pc:sldChg chg="addSp delSp modSp del mod">
        <pc:chgData name="Manju Dhanasekaran" userId="3e7c845c-7e0f-4167-9561-0a66ce983a91" providerId="ADAL" clId="{59F641DC-F97B-4B54-A39B-DA0D9A77785B}" dt="2024-03-26T18:01:55.551" v="631" actId="47"/>
        <pc:sldMkLst>
          <pc:docMk/>
          <pc:sldMk cId="888484295" sldId="408"/>
        </pc:sldMkLst>
        <pc:spChg chg="mod">
          <ac:chgData name="Manju Dhanasekaran" userId="3e7c845c-7e0f-4167-9561-0a66ce983a91" providerId="ADAL" clId="{59F641DC-F97B-4B54-A39B-DA0D9A77785B}" dt="2024-03-26T17:55:13.559" v="580" actId="1076"/>
          <ac:spMkLst>
            <pc:docMk/>
            <pc:sldMk cId="888484295" sldId="408"/>
            <ac:spMk id="7" creationId="{374FC12A-B795-0356-82A7-A9FA31C89D69}"/>
          </ac:spMkLst>
        </pc:spChg>
        <pc:spChg chg="add del mod">
          <ac:chgData name="Manju Dhanasekaran" userId="3e7c845c-7e0f-4167-9561-0a66ce983a91" providerId="ADAL" clId="{59F641DC-F97B-4B54-A39B-DA0D9A77785B}" dt="2024-03-26T17:20:21.085" v="17" actId="1076"/>
          <ac:spMkLst>
            <pc:docMk/>
            <pc:sldMk cId="888484295" sldId="408"/>
            <ac:spMk id="8" creationId="{8C8415AD-695B-C558-EECF-0FA31B143488}"/>
          </ac:spMkLst>
        </pc:spChg>
        <pc:spChg chg="add del">
          <ac:chgData name="Manju Dhanasekaran" userId="3e7c845c-7e0f-4167-9561-0a66ce983a91" providerId="ADAL" clId="{59F641DC-F97B-4B54-A39B-DA0D9A77785B}" dt="2024-03-26T17:20:17.247" v="11" actId="21"/>
          <ac:spMkLst>
            <pc:docMk/>
            <pc:sldMk cId="888484295" sldId="408"/>
            <ac:spMk id="16" creationId="{F0696014-3E37-1850-8D7D-EE877441DDA1}"/>
          </ac:spMkLst>
        </pc:spChg>
        <pc:spChg chg="add del">
          <ac:chgData name="Manju Dhanasekaran" userId="3e7c845c-7e0f-4167-9561-0a66ce983a91" providerId="ADAL" clId="{59F641DC-F97B-4B54-A39B-DA0D9A77785B}" dt="2024-03-26T17:20:16.758" v="10" actId="21"/>
          <ac:spMkLst>
            <pc:docMk/>
            <pc:sldMk cId="888484295" sldId="408"/>
            <ac:spMk id="24" creationId="{9C663B97-AA2C-4C10-4260-473F08973ED5}"/>
          </ac:spMkLst>
        </pc:spChg>
        <pc:picChg chg="mod">
          <ac:chgData name="Manju Dhanasekaran" userId="3e7c845c-7e0f-4167-9561-0a66ce983a91" providerId="ADAL" clId="{59F641DC-F97B-4B54-A39B-DA0D9A77785B}" dt="2024-03-25T17:17:06.369" v="0" actId="1076"/>
          <ac:picMkLst>
            <pc:docMk/>
            <pc:sldMk cId="888484295" sldId="408"/>
            <ac:picMk id="15" creationId="{0AAC3F23-EE52-9BB9-1C4D-8232990E6771}"/>
          </ac:picMkLst>
        </pc:picChg>
      </pc:sldChg>
      <pc:sldChg chg="addSp delSp modSp add mod">
        <pc:chgData name="Manju Dhanasekaran" userId="3e7c845c-7e0f-4167-9561-0a66ce983a91" providerId="ADAL" clId="{59F641DC-F97B-4B54-A39B-DA0D9A77785B}" dt="2024-03-26T17:54:39.005" v="578" actId="1076"/>
        <pc:sldMkLst>
          <pc:docMk/>
          <pc:sldMk cId="1239296491" sldId="411"/>
        </pc:sldMkLst>
        <pc:spChg chg="del">
          <ac:chgData name="Manju Dhanasekaran" userId="3e7c845c-7e0f-4167-9561-0a66ce983a91" providerId="ADAL" clId="{59F641DC-F97B-4B54-A39B-DA0D9A77785B}" dt="2024-03-26T17:21:49.978" v="112" actId="478"/>
          <ac:spMkLst>
            <pc:docMk/>
            <pc:sldMk cId="1239296491" sldId="411"/>
            <ac:spMk id="2" creationId="{F0759DC4-8B30-98A0-5BAB-C78BA4A4AD55}"/>
          </ac:spMkLst>
        </pc:spChg>
        <pc:spChg chg="del">
          <ac:chgData name="Manju Dhanasekaran" userId="3e7c845c-7e0f-4167-9561-0a66ce983a91" providerId="ADAL" clId="{59F641DC-F97B-4B54-A39B-DA0D9A77785B}" dt="2024-03-26T17:21:49.978" v="112" actId="478"/>
          <ac:spMkLst>
            <pc:docMk/>
            <pc:sldMk cId="1239296491" sldId="411"/>
            <ac:spMk id="3" creationId="{4096FB3A-B62C-3DAB-4FD1-B4EBDD650AEF}"/>
          </ac:spMkLst>
        </pc:spChg>
        <pc:spChg chg="del">
          <ac:chgData name="Manju Dhanasekaran" userId="3e7c845c-7e0f-4167-9561-0a66ce983a91" providerId="ADAL" clId="{59F641DC-F97B-4B54-A39B-DA0D9A77785B}" dt="2024-03-26T17:21:49.978" v="112" actId="478"/>
          <ac:spMkLst>
            <pc:docMk/>
            <pc:sldMk cId="1239296491" sldId="411"/>
            <ac:spMk id="4" creationId="{64E8F542-5EB8-763E-7689-F23E6D9A0B41}"/>
          </ac:spMkLst>
        </pc:spChg>
        <pc:spChg chg="del">
          <ac:chgData name="Manju Dhanasekaran" userId="3e7c845c-7e0f-4167-9561-0a66ce983a91" providerId="ADAL" clId="{59F641DC-F97B-4B54-A39B-DA0D9A77785B}" dt="2024-03-26T17:21:49.978" v="112" actId="478"/>
          <ac:spMkLst>
            <pc:docMk/>
            <pc:sldMk cId="1239296491" sldId="411"/>
            <ac:spMk id="5" creationId="{987BFF02-EB90-3DFF-4C7C-123A99A92971}"/>
          </ac:spMkLst>
        </pc:spChg>
        <pc:spChg chg="del">
          <ac:chgData name="Manju Dhanasekaran" userId="3e7c845c-7e0f-4167-9561-0a66ce983a91" providerId="ADAL" clId="{59F641DC-F97B-4B54-A39B-DA0D9A77785B}" dt="2024-03-26T17:21:49.978" v="112" actId="478"/>
          <ac:spMkLst>
            <pc:docMk/>
            <pc:sldMk cId="1239296491" sldId="411"/>
            <ac:spMk id="6" creationId="{95345E03-3C18-14AE-96C5-4FA2EDDB9610}"/>
          </ac:spMkLst>
        </pc:spChg>
        <pc:spChg chg="del">
          <ac:chgData name="Manju Dhanasekaran" userId="3e7c845c-7e0f-4167-9561-0a66ce983a91" providerId="ADAL" clId="{59F641DC-F97B-4B54-A39B-DA0D9A77785B}" dt="2024-03-26T17:21:49.978" v="112" actId="478"/>
          <ac:spMkLst>
            <pc:docMk/>
            <pc:sldMk cId="1239296491" sldId="411"/>
            <ac:spMk id="7" creationId="{9D23BE00-BF53-4B71-5A83-FB3F45A3A768}"/>
          </ac:spMkLst>
        </pc:spChg>
        <pc:spChg chg="del">
          <ac:chgData name="Manju Dhanasekaran" userId="3e7c845c-7e0f-4167-9561-0a66ce983a91" providerId="ADAL" clId="{59F641DC-F97B-4B54-A39B-DA0D9A77785B}" dt="2024-03-26T17:21:49.978" v="112" actId="478"/>
          <ac:spMkLst>
            <pc:docMk/>
            <pc:sldMk cId="1239296491" sldId="411"/>
            <ac:spMk id="9" creationId="{2A916729-F835-7D1F-25CF-2E28904AD221}"/>
          </ac:spMkLst>
        </pc:spChg>
        <pc:spChg chg="del">
          <ac:chgData name="Manju Dhanasekaran" userId="3e7c845c-7e0f-4167-9561-0a66ce983a91" providerId="ADAL" clId="{59F641DC-F97B-4B54-A39B-DA0D9A77785B}" dt="2024-03-26T17:21:49.978" v="112" actId="478"/>
          <ac:spMkLst>
            <pc:docMk/>
            <pc:sldMk cId="1239296491" sldId="411"/>
            <ac:spMk id="12" creationId="{0479BA3B-2525-F840-56B9-AE5036CB4938}"/>
          </ac:spMkLst>
        </pc:spChg>
        <pc:spChg chg="del">
          <ac:chgData name="Manju Dhanasekaran" userId="3e7c845c-7e0f-4167-9561-0a66ce983a91" providerId="ADAL" clId="{59F641DC-F97B-4B54-A39B-DA0D9A77785B}" dt="2024-03-26T17:21:49.978" v="112" actId="478"/>
          <ac:spMkLst>
            <pc:docMk/>
            <pc:sldMk cId="1239296491" sldId="411"/>
            <ac:spMk id="13" creationId="{9916B0D8-C768-CC21-7D1A-1E8B63D319CA}"/>
          </ac:spMkLst>
        </pc:spChg>
        <pc:spChg chg="del mod">
          <ac:chgData name="Manju Dhanasekaran" userId="3e7c845c-7e0f-4167-9561-0a66ce983a91" providerId="ADAL" clId="{59F641DC-F97B-4B54-A39B-DA0D9A77785B}" dt="2024-03-26T17:21:46.549" v="111"/>
          <ac:spMkLst>
            <pc:docMk/>
            <pc:sldMk cId="1239296491" sldId="411"/>
            <ac:spMk id="14" creationId="{469C3118-345A-D16F-0650-DA721C2C3337}"/>
          </ac:spMkLst>
        </pc:spChg>
        <pc:spChg chg="del">
          <ac:chgData name="Manju Dhanasekaran" userId="3e7c845c-7e0f-4167-9561-0a66ce983a91" providerId="ADAL" clId="{59F641DC-F97B-4B54-A39B-DA0D9A77785B}" dt="2024-03-26T17:21:49.978" v="112" actId="478"/>
          <ac:spMkLst>
            <pc:docMk/>
            <pc:sldMk cId="1239296491" sldId="411"/>
            <ac:spMk id="15" creationId="{B70D3FCF-0494-3956-BB73-8B004D6CC6E3}"/>
          </ac:spMkLst>
        </pc:spChg>
        <pc:spChg chg="del">
          <ac:chgData name="Manju Dhanasekaran" userId="3e7c845c-7e0f-4167-9561-0a66ce983a91" providerId="ADAL" clId="{59F641DC-F97B-4B54-A39B-DA0D9A77785B}" dt="2024-03-26T17:21:49.978" v="112" actId="478"/>
          <ac:spMkLst>
            <pc:docMk/>
            <pc:sldMk cId="1239296491" sldId="411"/>
            <ac:spMk id="16" creationId="{ACECFC0D-9606-5398-AC86-8858C509A3D3}"/>
          </ac:spMkLst>
        </pc:spChg>
        <pc:spChg chg="del">
          <ac:chgData name="Manju Dhanasekaran" userId="3e7c845c-7e0f-4167-9561-0a66ce983a91" providerId="ADAL" clId="{59F641DC-F97B-4B54-A39B-DA0D9A77785B}" dt="2024-03-26T17:21:49.978" v="112" actId="478"/>
          <ac:spMkLst>
            <pc:docMk/>
            <pc:sldMk cId="1239296491" sldId="411"/>
            <ac:spMk id="17" creationId="{F2B9FC69-CB89-3439-EBBA-D8BD136CAB3B}"/>
          </ac:spMkLst>
        </pc:spChg>
        <pc:spChg chg="del">
          <ac:chgData name="Manju Dhanasekaran" userId="3e7c845c-7e0f-4167-9561-0a66ce983a91" providerId="ADAL" clId="{59F641DC-F97B-4B54-A39B-DA0D9A77785B}" dt="2024-03-26T17:21:49.978" v="112" actId="478"/>
          <ac:spMkLst>
            <pc:docMk/>
            <pc:sldMk cId="1239296491" sldId="411"/>
            <ac:spMk id="18" creationId="{AD3D967D-EFE8-BA55-F98E-2D6FFCF9756F}"/>
          </ac:spMkLst>
        </pc:spChg>
        <pc:spChg chg="del">
          <ac:chgData name="Manju Dhanasekaran" userId="3e7c845c-7e0f-4167-9561-0a66ce983a91" providerId="ADAL" clId="{59F641DC-F97B-4B54-A39B-DA0D9A77785B}" dt="2024-03-26T17:21:49.978" v="112" actId="478"/>
          <ac:spMkLst>
            <pc:docMk/>
            <pc:sldMk cId="1239296491" sldId="411"/>
            <ac:spMk id="19" creationId="{5B3A5E0C-CC19-7AD5-30CD-D266395105B5}"/>
          </ac:spMkLst>
        </pc:spChg>
        <pc:spChg chg="del">
          <ac:chgData name="Manju Dhanasekaran" userId="3e7c845c-7e0f-4167-9561-0a66ce983a91" providerId="ADAL" clId="{59F641DC-F97B-4B54-A39B-DA0D9A77785B}" dt="2024-03-26T17:21:49.978" v="112" actId="478"/>
          <ac:spMkLst>
            <pc:docMk/>
            <pc:sldMk cId="1239296491" sldId="411"/>
            <ac:spMk id="20" creationId="{A4E134D6-C4BB-17FA-8F06-78F7BE9B50A4}"/>
          </ac:spMkLst>
        </pc:spChg>
        <pc:spChg chg="del">
          <ac:chgData name="Manju Dhanasekaran" userId="3e7c845c-7e0f-4167-9561-0a66ce983a91" providerId="ADAL" clId="{59F641DC-F97B-4B54-A39B-DA0D9A77785B}" dt="2024-03-26T17:21:49.978" v="112" actId="478"/>
          <ac:spMkLst>
            <pc:docMk/>
            <pc:sldMk cId="1239296491" sldId="411"/>
            <ac:spMk id="21" creationId="{0D2B2460-5DCC-82F5-D330-3B66255401A6}"/>
          </ac:spMkLst>
        </pc:spChg>
        <pc:spChg chg="del">
          <ac:chgData name="Manju Dhanasekaran" userId="3e7c845c-7e0f-4167-9561-0a66ce983a91" providerId="ADAL" clId="{59F641DC-F97B-4B54-A39B-DA0D9A77785B}" dt="2024-03-26T17:21:49.978" v="112" actId="478"/>
          <ac:spMkLst>
            <pc:docMk/>
            <pc:sldMk cId="1239296491" sldId="411"/>
            <ac:spMk id="22" creationId="{165DE426-B331-F097-466A-7733788C6DEC}"/>
          </ac:spMkLst>
        </pc:spChg>
        <pc:spChg chg="del">
          <ac:chgData name="Manju Dhanasekaran" userId="3e7c845c-7e0f-4167-9561-0a66ce983a91" providerId="ADAL" clId="{59F641DC-F97B-4B54-A39B-DA0D9A77785B}" dt="2024-03-26T17:21:49.978" v="112" actId="478"/>
          <ac:spMkLst>
            <pc:docMk/>
            <pc:sldMk cId="1239296491" sldId="411"/>
            <ac:spMk id="23" creationId="{0AF52012-6692-0541-541E-ACC1A1B33D14}"/>
          </ac:spMkLst>
        </pc:spChg>
        <pc:spChg chg="del">
          <ac:chgData name="Manju Dhanasekaran" userId="3e7c845c-7e0f-4167-9561-0a66ce983a91" providerId="ADAL" clId="{59F641DC-F97B-4B54-A39B-DA0D9A77785B}" dt="2024-03-26T17:21:49.978" v="112" actId="478"/>
          <ac:spMkLst>
            <pc:docMk/>
            <pc:sldMk cId="1239296491" sldId="411"/>
            <ac:spMk id="24" creationId="{F271E2DD-B4E5-33D9-10F8-4E49FDA508EE}"/>
          </ac:spMkLst>
        </pc:spChg>
        <pc:spChg chg="del">
          <ac:chgData name="Manju Dhanasekaran" userId="3e7c845c-7e0f-4167-9561-0a66ce983a91" providerId="ADAL" clId="{59F641DC-F97B-4B54-A39B-DA0D9A77785B}" dt="2024-03-26T17:21:49.978" v="112" actId="478"/>
          <ac:spMkLst>
            <pc:docMk/>
            <pc:sldMk cId="1239296491" sldId="411"/>
            <ac:spMk id="25" creationId="{F08428DC-E382-5C93-A85C-ECAB02A5F6C6}"/>
          </ac:spMkLst>
        </pc:spChg>
        <pc:spChg chg="del">
          <ac:chgData name="Manju Dhanasekaran" userId="3e7c845c-7e0f-4167-9561-0a66ce983a91" providerId="ADAL" clId="{59F641DC-F97B-4B54-A39B-DA0D9A77785B}" dt="2024-03-26T17:21:49.978" v="112" actId="478"/>
          <ac:spMkLst>
            <pc:docMk/>
            <pc:sldMk cId="1239296491" sldId="411"/>
            <ac:spMk id="26" creationId="{60F0B16D-74C8-FFA3-BCFD-790EA58305F8}"/>
          </ac:spMkLst>
        </pc:spChg>
        <pc:spChg chg="del">
          <ac:chgData name="Manju Dhanasekaran" userId="3e7c845c-7e0f-4167-9561-0a66ce983a91" providerId="ADAL" clId="{59F641DC-F97B-4B54-A39B-DA0D9A77785B}" dt="2024-03-26T17:21:49.978" v="112" actId="478"/>
          <ac:spMkLst>
            <pc:docMk/>
            <pc:sldMk cId="1239296491" sldId="411"/>
            <ac:spMk id="27" creationId="{A600D965-FE8D-DA23-73DA-DA4B51A1DE3A}"/>
          </ac:spMkLst>
        </pc:spChg>
        <pc:spChg chg="del">
          <ac:chgData name="Manju Dhanasekaran" userId="3e7c845c-7e0f-4167-9561-0a66ce983a91" providerId="ADAL" clId="{59F641DC-F97B-4B54-A39B-DA0D9A77785B}" dt="2024-03-26T17:21:49.978" v="112" actId="478"/>
          <ac:spMkLst>
            <pc:docMk/>
            <pc:sldMk cId="1239296491" sldId="411"/>
            <ac:spMk id="28" creationId="{57CE8F47-A07C-1CAA-F501-07BB41820DD7}"/>
          </ac:spMkLst>
        </pc:spChg>
        <pc:spChg chg="del">
          <ac:chgData name="Manju Dhanasekaran" userId="3e7c845c-7e0f-4167-9561-0a66ce983a91" providerId="ADAL" clId="{59F641DC-F97B-4B54-A39B-DA0D9A77785B}" dt="2024-03-26T17:21:49.978" v="112" actId="478"/>
          <ac:spMkLst>
            <pc:docMk/>
            <pc:sldMk cId="1239296491" sldId="411"/>
            <ac:spMk id="29" creationId="{B336CD44-984A-A62E-DB3F-5AA26A215D25}"/>
          </ac:spMkLst>
        </pc:spChg>
        <pc:spChg chg="add mod">
          <ac:chgData name="Manju Dhanasekaran" userId="3e7c845c-7e0f-4167-9561-0a66ce983a91" providerId="ADAL" clId="{59F641DC-F97B-4B54-A39B-DA0D9A77785B}" dt="2024-03-26T17:22:03.817" v="115"/>
          <ac:spMkLst>
            <pc:docMk/>
            <pc:sldMk cId="1239296491" sldId="411"/>
            <ac:spMk id="30" creationId="{1521973C-643E-CDBA-DCA3-20D97FAF3E93}"/>
          </ac:spMkLst>
        </pc:spChg>
        <pc:spChg chg="add del mod">
          <ac:chgData name="Manju Dhanasekaran" userId="3e7c845c-7e0f-4167-9561-0a66ce983a91" providerId="ADAL" clId="{59F641DC-F97B-4B54-A39B-DA0D9A77785B}" dt="2024-03-26T17:22:17.957" v="117" actId="21"/>
          <ac:spMkLst>
            <pc:docMk/>
            <pc:sldMk cId="1239296491" sldId="411"/>
            <ac:spMk id="31" creationId="{F4B9661E-2346-F195-774F-A63383D703DD}"/>
          </ac:spMkLst>
        </pc:spChg>
        <pc:spChg chg="add del">
          <ac:chgData name="Manju Dhanasekaran" userId="3e7c845c-7e0f-4167-9561-0a66ce983a91" providerId="ADAL" clId="{59F641DC-F97B-4B54-A39B-DA0D9A77785B}" dt="2024-03-26T17:22:01.498" v="114" actId="22"/>
          <ac:spMkLst>
            <pc:docMk/>
            <pc:sldMk cId="1239296491" sldId="411"/>
            <ac:spMk id="33" creationId="{918200F0-5EEE-D983-1011-5D45F91C9850}"/>
          </ac:spMkLst>
        </pc:spChg>
        <pc:spChg chg="add mod">
          <ac:chgData name="Manju Dhanasekaran" userId="3e7c845c-7e0f-4167-9561-0a66ce983a91" providerId="ADAL" clId="{59F641DC-F97B-4B54-A39B-DA0D9A77785B}" dt="2024-03-26T17:23:13.920" v="122" actId="14100"/>
          <ac:spMkLst>
            <pc:docMk/>
            <pc:sldMk cId="1239296491" sldId="411"/>
            <ac:spMk id="35" creationId="{ABA15593-EE0A-00D3-DA3E-ABC3DA16EBCD}"/>
          </ac:spMkLst>
        </pc:spChg>
        <pc:spChg chg="add mod">
          <ac:chgData name="Manju Dhanasekaran" userId="3e7c845c-7e0f-4167-9561-0a66ce983a91" providerId="ADAL" clId="{59F641DC-F97B-4B54-A39B-DA0D9A77785B}" dt="2024-03-26T17:24:54.831" v="136" actId="1076"/>
          <ac:spMkLst>
            <pc:docMk/>
            <pc:sldMk cId="1239296491" sldId="411"/>
            <ac:spMk id="39" creationId="{D1501DE3-6B8A-FD7D-D161-6F911356DE50}"/>
          </ac:spMkLst>
        </pc:spChg>
        <pc:spChg chg="add del">
          <ac:chgData name="Manju Dhanasekaran" userId="3e7c845c-7e0f-4167-9561-0a66ce983a91" providerId="ADAL" clId="{59F641DC-F97B-4B54-A39B-DA0D9A77785B}" dt="2024-03-26T17:48:36.927" v="451" actId="22"/>
          <ac:spMkLst>
            <pc:docMk/>
            <pc:sldMk cId="1239296491" sldId="411"/>
            <ac:spMk id="46" creationId="{3B13B2E3-B546-F2E2-B186-8334C0549D9D}"/>
          </ac:spMkLst>
        </pc:spChg>
        <pc:graphicFrameChg chg="add del mod modGraphic">
          <ac:chgData name="Manju Dhanasekaran" userId="3e7c845c-7e0f-4167-9561-0a66ce983a91" providerId="ADAL" clId="{59F641DC-F97B-4B54-A39B-DA0D9A77785B}" dt="2024-03-26T17:42:53.014" v="354" actId="2711"/>
          <ac:graphicFrameMkLst>
            <pc:docMk/>
            <pc:sldMk cId="1239296491" sldId="411"/>
            <ac:graphicFrameMk id="37" creationId="{0A52B775-A24E-0F2E-E250-4C02B4E705EA}"/>
          </ac:graphicFrameMkLst>
        </pc:graphicFrameChg>
        <pc:graphicFrameChg chg="add mod">
          <ac:chgData name="Manju Dhanasekaran" userId="3e7c845c-7e0f-4167-9561-0a66ce983a91" providerId="ADAL" clId="{59F641DC-F97B-4B54-A39B-DA0D9A77785B}" dt="2024-03-26T17:30:39.947" v="224"/>
          <ac:graphicFrameMkLst>
            <pc:docMk/>
            <pc:sldMk cId="1239296491" sldId="411"/>
            <ac:graphicFrameMk id="40" creationId="{0A52B775-A24E-0F2E-E250-4C02B4E705EA}"/>
          </ac:graphicFrameMkLst>
        </pc:graphicFrameChg>
        <pc:graphicFrameChg chg="add del">
          <ac:chgData name="Manju Dhanasekaran" userId="3e7c845c-7e0f-4167-9561-0a66ce983a91" providerId="ADAL" clId="{59F641DC-F97B-4B54-A39B-DA0D9A77785B}" dt="2024-03-26T17:31:03.816" v="226" actId="3680"/>
          <ac:graphicFrameMkLst>
            <pc:docMk/>
            <pc:sldMk cId="1239296491" sldId="411"/>
            <ac:graphicFrameMk id="41" creationId="{C24A039C-BB87-740F-3169-746FA8011D04}"/>
          </ac:graphicFrameMkLst>
        </pc:graphicFrameChg>
        <pc:graphicFrameChg chg="add mod modGraphic">
          <ac:chgData name="Manju Dhanasekaran" userId="3e7c845c-7e0f-4167-9561-0a66ce983a91" providerId="ADAL" clId="{59F641DC-F97B-4B54-A39B-DA0D9A77785B}" dt="2024-03-26T17:51:47.677" v="510"/>
          <ac:graphicFrameMkLst>
            <pc:docMk/>
            <pc:sldMk cId="1239296491" sldId="411"/>
            <ac:graphicFrameMk id="43" creationId="{C3173192-D7E7-2007-ED64-96EBC8B0704F}"/>
          </ac:graphicFrameMkLst>
        </pc:graphicFrameChg>
        <pc:graphicFrameChg chg="add mod modGraphic">
          <ac:chgData name="Manju Dhanasekaran" userId="3e7c845c-7e0f-4167-9561-0a66ce983a91" providerId="ADAL" clId="{59F641DC-F97B-4B54-A39B-DA0D9A77785B}" dt="2024-03-26T17:48:08.063" v="447" actId="1076"/>
          <ac:graphicFrameMkLst>
            <pc:docMk/>
            <pc:sldMk cId="1239296491" sldId="411"/>
            <ac:graphicFrameMk id="44" creationId="{941FDFB4-3E12-6C87-990A-7A937AB1A277}"/>
          </ac:graphicFrameMkLst>
        </pc:graphicFrameChg>
        <pc:graphicFrameChg chg="add mod modGraphic">
          <ac:chgData name="Manju Dhanasekaran" userId="3e7c845c-7e0f-4167-9561-0a66ce983a91" providerId="ADAL" clId="{59F641DC-F97B-4B54-A39B-DA0D9A77785B}" dt="2024-03-26T17:51:11.218" v="505" actId="14734"/>
          <ac:graphicFrameMkLst>
            <pc:docMk/>
            <pc:sldMk cId="1239296491" sldId="411"/>
            <ac:graphicFrameMk id="47" creationId="{3E7E41FE-03CF-107C-5945-24E81E41E4B1}"/>
          </ac:graphicFrameMkLst>
        </pc:graphicFrameChg>
        <pc:graphicFrameChg chg="add mod">
          <ac:chgData name="Manju Dhanasekaran" userId="3e7c845c-7e0f-4167-9561-0a66ce983a91" providerId="ADAL" clId="{59F641DC-F97B-4B54-A39B-DA0D9A77785B}" dt="2024-03-26T17:51:36.596" v="508" actId="1076"/>
          <ac:graphicFrameMkLst>
            <pc:docMk/>
            <pc:sldMk cId="1239296491" sldId="411"/>
            <ac:graphicFrameMk id="48" creationId="{89345B06-28DC-EF18-0D87-3A200C005645}"/>
          </ac:graphicFrameMkLst>
        </pc:graphicFrameChg>
        <pc:graphicFrameChg chg="add mod modGraphic">
          <ac:chgData name="Manju Dhanasekaran" userId="3e7c845c-7e0f-4167-9561-0a66ce983a91" providerId="ADAL" clId="{59F641DC-F97B-4B54-A39B-DA0D9A77785B}" dt="2024-03-26T17:53:10.697" v="564" actId="14734"/>
          <ac:graphicFrameMkLst>
            <pc:docMk/>
            <pc:sldMk cId="1239296491" sldId="411"/>
            <ac:graphicFrameMk id="49" creationId="{DD53B643-31F6-953F-FAE1-32E03B403B93}"/>
          </ac:graphicFrameMkLst>
        </pc:graphicFrameChg>
        <pc:picChg chg="del">
          <ac:chgData name="Manju Dhanasekaran" userId="3e7c845c-7e0f-4167-9561-0a66ce983a91" providerId="ADAL" clId="{59F641DC-F97B-4B54-A39B-DA0D9A77785B}" dt="2024-03-26T17:21:49.978" v="112" actId="478"/>
          <ac:picMkLst>
            <pc:docMk/>
            <pc:sldMk cId="1239296491" sldId="411"/>
            <ac:picMk id="8" creationId="{37FBC407-BAE2-081B-C948-FEDBEB5FAFA5}"/>
          </ac:picMkLst>
        </pc:picChg>
        <pc:picChg chg="del">
          <ac:chgData name="Manju Dhanasekaran" userId="3e7c845c-7e0f-4167-9561-0a66ce983a91" providerId="ADAL" clId="{59F641DC-F97B-4B54-A39B-DA0D9A77785B}" dt="2024-03-26T17:21:49.978" v="112" actId="478"/>
          <ac:picMkLst>
            <pc:docMk/>
            <pc:sldMk cId="1239296491" sldId="411"/>
            <ac:picMk id="10" creationId="{BC8B2BFA-5D33-8F8D-BCD1-C43C7755EDB0}"/>
          </ac:picMkLst>
        </pc:picChg>
        <pc:picChg chg="del">
          <ac:chgData name="Manju Dhanasekaran" userId="3e7c845c-7e0f-4167-9561-0a66ce983a91" providerId="ADAL" clId="{59F641DC-F97B-4B54-A39B-DA0D9A77785B}" dt="2024-03-26T17:21:49.978" v="112" actId="478"/>
          <ac:picMkLst>
            <pc:docMk/>
            <pc:sldMk cId="1239296491" sldId="411"/>
            <ac:picMk id="11" creationId="{E4424BEB-7965-A8CC-B031-291CA085C5E1}"/>
          </ac:picMkLst>
        </pc:picChg>
        <pc:picChg chg="add mod">
          <ac:chgData name="Manju Dhanasekaran" userId="3e7c845c-7e0f-4167-9561-0a66ce983a91" providerId="ADAL" clId="{59F641DC-F97B-4B54-A39B-DA0D9A77785B}" dt="2024-03-26T17:48:36.197" v="450" actId="1076"/>
          <ac:picMkLst>
            <pc:docMk/>
            <pc:sldMk cId="1239296491" sldId="411"/>
            <ac:picMk id="36" creationId="{8F7152D0-D28E-A9EE-0FF9-18FA50819F15}"/>
          </ac:picMkLst>
        </pc:picChg>
        <pc:picChg chg="add mod">
          <ac:chgData name="Manju Dhanasekaran" userId="3e7c845c-7e0f-4167-9561-0a66ce983a91" providerId="ADAL" clId="{59F641DC-F97B-4B54-A39B-DA0D9A77785B}" dt="2024-03-26T17:38:57.672" v="277" actId="1076"/>
          <ac:picMkLst>
            <pc:docMk/>
            <pc:sldMk cId="1239296491" sldId="411"/>
            <ac:picMk id="42" creationId="{522DDA17-C700-C829-D76B-536AA6900835}"/>
          </ac:picMkLst>
        </pc:picChg>
        <pc:picChg chg="add mod">
          <ac:chgData name="Manju Dhanasekaran" userId="3e7c845c-7e0f-4167-9561-0a66ce983a91" providerId="ADAL" clId="{59F641DC-F97B-4B54-A39B-DA0D9A77785B}" dt="2024-03-26T17:53:33.186" v="566" actId="1076"/>
          <ac:picMkLst>
            <pc:docMk/>
            <pc:sldMk cId="1239296491" sldId="411"/>
            <ac:picMk id="50" creationId="{4ED255A0-C444-56AE-30D7-01AEACE19342}"/>
          </ac:picMkLst>
        </pc:picChg>
        <pc:picChg chg="add mod">
          <ac:chgData name="Manju Dhanasekaran" userId="3e7c845c-7e0f-4167-9561-0a66ce983a91" providerId="ADAL" clId="{59F641DC-F97B-4B54-A39B-DA0D9A77785B}" dt="2024-03-26T17:54:39.005" v="578" actId="1076"/>
          <ac:picMkLst>
            <pc:docMk/>
            <pc:sldMk cId="1239296491" sldId="411"/>
            <ac:picMk id="51" creationId="{226431F9-34C8-1BFC-7D7E-B189AFF65DA5}"/>
          </ac:picMkLst>
        </pc:picChg>
        <pc:picChg chg="add mod">
          <ac:chgData name="Manju Dhanasekaran" userId="3e7c845c-7e0f-4167-9561-0a66ce983a91" providerId="ADAL" clId="{59F641DC-F97B-4B54-A39B-DA0D9A77785B}" dt="2024-03-26T17:54:30.224" v="577" actId="1076"/>
          <ac:picMkLst>
            <pc:docMk/>
            <pc:sldMk cId="1239296491" sldId="411"/>
            <ac:picMk id="52" creationId="{88283B09-A024-39FC-485A-11EAB398B6B7}"/>
          </ac:picMkLst>
        </pc:picChg>
        <pc:picChg chg="del">
          <ac:chgData name="Manju Dhanasekaran" userId="3e7c845c-7e0f-4167-9561-0a66ce983a91" providerId="ADAL" clId="{59F641DC-F97B-4B54-A39B-DA0D9A77785B}" dt="2024-03-26T17:21:49.978" v="112" actId="478"/>
          <ac:picMkLst>
            <pc:docMk/>
            <pc:sldMk cId="1239296491" sldId="411"/>
            <ac:picMk id="2050" creationId="{0C1D282B-EF2C-A4C9-3295-82CE1FD5CE41}"/>
          </ac:picMkLst>
        </pc:picChg>
      </pc:sldChg>
      <pc:sldChg chg="addSp delSp modSp add del mod">
        <pc:chgData name="Manju Dhanasekaran" userId="3e7c845c-7e0f-4167-9561-0a66ce983a91" providerId="ADAL" clId="{59F641DC-F97B-4B54-A39B-DA0D9A77785B}" dt="2024-03-26T18:01:57.362" v="632" actId="47"/>
        <pc:sldMkLst>
          <pc:docMk/>
          <pc:sldMk cId="355078622" sldId="412"/>
        </pc:sldMkLst>
        <pc:spChg chg="del">
          <ac:chgData name="Manju Dhanasekaran" userId="3e7c845c-7e0f-4167-9561-0a66ce983a91" providerId="ADAL" clId="{59F641DC-F97B-4B54-A39B-DA0D9A77785B}" dt="2024-03-26T17:55:43.743" v="582" actId="478"/>
          <ac:spMkLst>
            <pc:docMk/>
            <pc:sldMk cId="355078622" sldId="412"/>
            <ac:spMk id="2" creationId="{805346ED-721D-85EE-2F1B-A31D0912DE29}"/>
          </ac:spMkLst>
        </pc:spChg>
        <pc:spChg chg="del">
          <ac:chgData name="Manju Dhanasekaran" userId="3e7c845c-7e0f-4167-9561-0a66ce983a91" providerId="ADAL" clId="{59F641DC-F97B-4B54-A39B-DA0D9A77785B}" dt="2024-03-26T17:55:43.743" v="582" actId="478"/>
          <ac:spMkLst>
            <pc:docMk/>
            <pc:sldMk cId="355078622" sldId="412"/>
            <ac:spMk id="3" creationId="{DB097449-5B72-ADA0-3B2D-1CBC160D6B90}"/>
          </ac:spMkLst>
        </pc:spChg>
        <pc:spChg chg="add mod">
          <ac:chgData name="Manju Dhanasekaran" userId="3e7c845c-7e0f-4167-9561-0a66ce983a91" providerId="ADAL" clId="{59F641DC-F97B-4B54-A39B-DA0D9A77785B}" dt="2024-03-26T17:56:16.436" v="583"/>
          <ac:spMkLst>
            <pc:docMk/>
            <pc:sldMk cId="355078622" sldId="412"/>
            <ac:spMk id="4" creationId="{670CAC90-1EBE-19FA-6F51-A5EF85BB8B7C}"/>
          </ac:spMkLst>
        </pc:spChg>
        <pc:spChg chg="add del mod">
          <ac:chgData name="Manju Dhanasekaran" userId="3e7c845c-7e0f-4167-9561-0a66ce983a91" providerId="ADAL" clId="{59F641DC-F97B-4B54-A39B-DA0D9A77785B}" dt="2024-03-26T17:59:13.218" v="607" actId="21"/>
          <ac:spMkLst>
            <pc:docMk/>
            <pc:sldMk cId="355078622" sldId="412"/>
            <ac:spMk id="5" creationId="{436A8C8D-D929-846D-EB2B-1BEC1ADB22FF}"/>
          </ac:spMkLst>
        </pc:spChg>
        <pc:spChg chg="del">
          <ac:chgData name="Manju Dhanasekaran" userId="3e7c845c-7e0f-4167-9561-0a66ce983a91" providerId="ADAL" clId="{59F641DC-F97B-4B54-A39B-DA0D9A77785B}" dt="2024-03-26T17:55:43.743" v="582" actId="478"/>
          <ac:spMkLst>
            <pc:docMk/>
            <pc:sldMk cId="355078622" sldId="412"/>
            <ac:spMk id="7" creationId="{374FC12A-B795-0356-82A7-A9FA31C89D69}"/>
          </ac:spMkLst>
        </pc:spChg>
        <pc:spChg chg="del">
          <ac:chgData name="Manju Dhanasekaran" userId="3e7c845c-7e0f-4167-9561-0a66ce983a91" providerId="ADAL" clId="{59F641DC-F97B-4B54-A39B-DA0D9A77785B}" dt="2024-03-26T17:55:43.743" v="582" actId="478"/>
          <ac:spMkLst>
            <pc:docMk/>
            <pc:sldMk cId="355078622" sldId="412"/>
            <ac:spMk id="8" creationId="{8C8415AD-695B-C558-EECF-0FA31B143488}"/>
          </ac:spMkLst>
        </pc:spChg>
        <pc:spChg chg="del">
          <ac:chgData name="Manju Dhanasekaran" userId="3e7c845c-7e0f-4167-9561-0a66ce983a91" providerId="ADAL" clId="{59F641DC-F97B-4B54-A39B-DA0D9A77785B}" dt="2024-03-26T17:55:43.743" v="582" actId="478"/>
          <ac:spMkLst>
            <pc:docMk/>
            <pc:sldMk cId="355078622" sldId="412"/>
            <ac:spMk id="10" creationId="{1639A8C9-B195-8A1A-C50F-FA81D74CDBA1}"/>
          </ac:spMkLst>
        </pc:spChg>
        <pc:spChg chg="del">
          <ac:chgData name="Manju Dhanasekaran" userId="3e7c845c-7e0f-4167-9561-0a66ce983a91" providerId="ADAL" clId="{59F641DC-F97B-4B54-A39B-DA0D9A77785B}" dt="2024-03-26T17:55:43.743" v="582" actId="478"/>
          <ac:spMkLst>
            <pc:docMk/>
            <pc:sldMk cId="355078622" sldId="412"/>
            <ac:spMk id="14" creationId="{A1C601E5-F510-99EA-848F-85112C926AC5}"/>
          </ac:spMkLst>
        </pc:spChg>
        <pc:spChg chg="del">
          <ac:chgData name="Manju Dhanasekaran" userId="3e7c845c-7e0f-4167-9561-0a66ce983a91" providerId="ADAL" clId="{59F641DC-F97B-4B54-A39B-DA0D9A77785B}" dt="2024-03-26T17:55:43.743" v="582" actId="478"/>
          <ac:spMkLst>
            <pc:docMk/>
            <pc:sldMk cId="355078622" sldId="412"/>
            <ac:spMk id="16" creationId="{F0696014-3E37-1850-8D7D-EE877441DDA1}"/>
          </ac:spMkLst>
        </pc:spChg>
        <pc:spChg chg="del">
          <ac:chgData name="Manju Dhanasekaran" userId="3e7c845c-7e0f-4167-9561-0a66ce983a91" providerId="ADAL" clId="{59F641DC-F97B-4B54-A39B-DA0D9A77785B}" dt="2024-03-26T17:55:43.743" v="582" actId="478"/>
          <ac:spMkLst>
            <pc:docMk/>
            <pc:sldMk cId="355078622" sldId="412"/>
            <ac:spMk id="17" creationId="{A54A5292-D0A4-6F10-3B95-BC735ACD31C0}"/>
          </ac:spMkLst>
        </pc:spChg>
        <pc:spChg chg="del">
          <ac:chgData name="Manju Dhanasekaran" userId="3e7c845c-7e0f-4167-9561-0a66ce983a91" providerId="ADAL" clId="{59F641DC-F97B-4B54-A39B-DA0D9A77785B}" dt="2024-03-26T17:55:43.743" v="582" actId="478"/>
          <ac:spMkLst>
            <pc:docMk/>
            <pc:sldMk cId="355078622" sldId="412"/>
            <ac:spMk id="18" creationId="{7BA6CC48-F186-60E5-5E94-B121A83F5D80}"/>
          </ac:spMkLst>
        </pc:spChg>
        <pc:spChg chg="del">
          <ac:chgData name="Manju Dhanasekaran" userId="3e7c845c-7e0f-4167-9561-0a66ce983a91" providerId="ADAL" clId="{59F641DC-F97B-4B54-A39B-DA0D9A77785B}" dt="2024-03-26T17:55:43.743" v="582" actId="478"/>
          <ac:spMkLst>
            <pc:docMk/>
            <pc:sldMk cId="355078622" sldId="412"/>
            <ac:spMk id="20" creationId="{E224012D-66C1-F91D-7BFC-D62A60896108}"/>
          </ac:spMkLst>
        </pc:spChg>
        <pc:spChg chg="del">
          <ac:chgData name="Manju Dhanasekaran" userId="3e7c845c-7e0f-4167-9561-0a66ce983a91" providerId="ADAL" clId="{59F641DC-F97B-4B54-A39B-DA0D9A77785B}" dt="2024-03-26T17:55:43.743" v="582" actId="478"/>
          <ac:spMkLst>
            <pc:docMk/>
            <pc:sldMk cId="355078622" sldId="412"/>
            <ac:spMk id="21" creationId="{C945ACED-0EAD-6423-1126-35F8240DE20F}"/>
          </ac:spMkLst>
        </pc:spChg>
        <pc:spChg chg="del">
          <ac:chgData name="Manju Dhanasekaran" userId="3e7c845c-7e0f-4167-9561-0a66ce983a91" providerId="ADAL" clId="{59F641DC-F97B-4B54-A39B-DA0D9A77785B}" dt="2024-03-26T17:55:43.743" v="582" actId="478"/>
          <ac:spMkLst>
            <pc:docMk/>
            <pc:sldMk cId="355078622" sldId="412"/>
            <ac:spMk id="22" creationId="{A9DAB2BD-F5EB-4A30-3356-541097FC306C}"/>
          </ac:spMkLst>
        </pc:spChg>
        <pc:spChg chg="del">
          <ac:chgData name="Manju Dhanasekaran" userId="3e7c845c-7e0f-4167-9561-0a66ce983a91" providerId="ADAL" clId="{59F641DC-F97B-4B54-A39B-DA0D9A77785B}" dt="2024-03-26T17:55:43.743" v="582" actId="478"/>
          <ac:spMkLst>
            <pc:docMk/>
            <pc:sldMk cId="355078622" sldId="412"/>
            <ac:spMk id="23" creationId="{12A7FDD9-3907-C115-A124-00F0B29954B9}"/>
          </ac:spMkLst>
        </pc:spChg>
        <pc:spChg chg="del">
          <ac:chgData name="Manju Dhanasekaran" userId="3e7c845c-7e0f-4167-9561-0a66ce983a91" providerId="ADAL" clId="{59F641DC-F97B-4B54-A39B-DA0D9A77785B}" dt="2024-03-26T17:55:43.743" v="582" actId="478"/>
          <ac:spMkLst>
            <pc:docMk/>
            <pc:sldMk cId="355078622" sldId="412"/>
            <ac:spMk id="24" creationId="{9C663B97-AA2C-4C10-4260-473F08973ED5}"/>
          </ac:spMkLst>
        </pc:spChg>
        <pc:spChg chg="del">
          <ac:chgData name="Manju Dhanasekaran" userId="3e7c845c-7e0f-4167-9561-0a66ce983a91" providerId="ADAL" clId="{59F641DC-F97B-4B54-A39B-DA0D9A77785B}" dt="2024-03-26T17:55:43.743" v="582" actId="478"/>
          <ac:spMkLst>
            <pc:docMk/>
            <pc:sldMk cId="355078622" sldId="412"/>
            <ac:spMk id="25" creationId="{8C8CCC4A-74EE-8953-63DE-F62CE57CDF0D}"/>
          </ac:spMkLst>
        </pc:spChg>
        <pc:spChg chg="del">
          <ac:chgData name="Manju Dhanasekaran" userId="3e7c845c-7e0f-4167-9561-0a66ce983a91" providerId="ADAL" clId="{59F641DC-F97B-4B54-A39B-DA0D9A77785B}" dt="2024-03-26T17:55:43.743" v="582" actId="478"/>
          <ac:spMkLst>
            <pc:docMk/>
            <pc:sldMk cId="355078622" sldId="412"/>
            <ac:spMk id="26" creationId="{F1A5EC8E-10C9-7463-0D95-B252BEC0EAB8}"/>
          </ac:spMkLst>
        </pc:spChg>
        <pc:spChg chg="del">
          <ac:chgData name="Manju Dhanasekaran" userId="3e7c845c-7e0f-4167-9561-0a66ce983a91" providerId="ADAL" clId="{59F641DC-F97B-4B54-A39B-DA0D9A77785B}" dt="2024-03-26T17:55:43.743" v="582" actId="478"/>
          <ac:spMkLst>
            <pc:docMk/>
            <pc:sldMk cId="355078622" sldId="412"/>
            <ac:spMk id="27" creationId="{5E8ED4E1-7642-A1CC-26DD-518721DDCC4E}"/>
          </ac:spMkLst>
        </pc:spChg>
        <pc:spChg chg="del">
          <ac:chgData name="Manju Dhanasekaran" userId="3e7c845c-7e0f-4167-9561-0a66ce983a91" providerId="ADAL" clId="{59F641DC-F97B-4B54-A39B-DA0D9A77785B}" dt="2024-03-26T17:55:43.743" v="582" actId="478"/>
          <ac:spMkLst>
            <pc:docMk/>
            <pc:sldMk cId="355078622" sldId="412"/>
            <ac:spMk id="28" creationId="{C2E4EDF4-2B13-C007-D886-F70B817135D2}"/>
          </ac:spMkLst>
        </pc:spChg>
        <pc:spChg chg="del">
          <ac:chgData name="Manju Dhanasekaran" userId="3e7c845c-7e0f-4167-9561-0a66ce983a91" providerId="ADAL" clId="{59F641DC-F97B-4B54-A39B-DA0D9A77785B}" dt="2024-03-26T17:55:43.743" v="582" actId="478"/>
          <ac:spMkLst>
            <pc:docMk/>
            <pc:sldMk cId="355078622" sldId="412"/>
            <ac:spMk id="29" creationId="{B75D6080-5039-FAC6-F72E-CA52610ABCD3}"/>
          </ac:spMkLst>
        </pc:spChg>
        <pc:spChg chg="del">
          <ac:chgData name="Manju Dhanasekaran" userId="3e7c845c-7e0f-4167-9561-0a66ce983a91" providerId="ADAL" clId="{59F641DC-F97B-4B54-A39B-DA0D9A77785B}" dt="2024-03-26T17:55:43.743" v="582" actId="478"/>
          <ac:spMkLst>
            <pc:docMk/>
            <pc:sldMk cId="355078622" sldId="412"/>
            <ac:spMk id="30" creationId="{847B5FAB-B338-E319-FB3D-5D69C93E24AC}"/>
          </ac:spMkLst>
        </pc:spChg>
        <pc:spChg chg="del">
          <ac:chgData name="Manju Dhanasekaran" userId="3e7c845c-7e0f-4167-9561-0a66ce983a91" providerId="ADAL" clId="{59F641DC-F97B-4B54-A39B-DA0D9A77785B}" dt="2024-03-26T17:55:43.743" v="582" actId="478"/>
          <ac:spMkLst>
            <pc:docMk/>
            <pc:sldMk cId="355078622" sldId="412"/>
            <ac:spMk id="31" creationId="{2BB41AC4-2C9A-B553-3F56-46C5A9B9155E}"/>
          </ac:spMkLst>
        </pc:spChg>
        <pc:spChg chg="del">
          <ac:chgData name="Manju Dhanasekaran" userId="3e7c845c-7e0f-4167-9561-0a66ce983a91" providerId="ADAL" clId="{59F641DC-F97B-4B54-A39B-DA0D9A77785B}" dt="2024-03-26T17:55:43.743" v="582" actId="478"/>
          <ac:spMkLst>
            <pc:docMk/>
            <pc:sldMk cId="355078622" sldId="412"/>
            <ac:spMk id="32" creationId="{05D12607-6A98-1326-176B-10E116E35E1B}"/>
          </ac:spMkLst>
        </pc:spChg>
        <pc:spChg chg="del">
          <ac:chgData name="Manju Dhanasekaran" userId="3e7c845c-7e0f-4167-9561-0a66ce983a91" providerId="ADAL" clId="{59F641DC-F97B-4B54-A39B-DA0D9A77785B}" dt="2024-03-26T17:55:43.743" v="582" actId="478"/>
          <ac:spMkLst>
            <pc:docMk/>
            <pc:sldMk cId="355078622" sldId="412"/>
            <ac:spMk id="33" creationId="{4587B841-7A89-9F5E-DC77-C7DAE769BA42}"/>
          </ac:spMkLst>
        </pc:spChg>
        <pc:spChg chg="del">
          <ac:chgData name="Manju Dhanasekaran" userId="3e7c845c-7e0f-4167-9561-0a66ce983a91" providerId="ADAL" clId="{59F641DC-F97B-4B54-A39B-DA0D9A77785B}" dt="2024-03-26T17:55:43.743" v="582" actId="478"/>
          <ac:spMkLst>
            <pc:docMk/>
            <pc:sldMk cId="355078622" sldId="412"/>
            <ac:spMk id="34" creationId="{3B3361FF-CD40-AE26-A1AC-E7EAA4BBAF00}"/>
          </ac:spMkLst>
        </pc:spChg>
        <pc:spChg chg="del">
          <ac:chgData name="Manju Dhanasekaran" userId="3e7c845c-7e0f-4167-9561-0a66ce983a91" providerId="ADAL" clId="{59F641DC-F97B-4B54-A39B-DA0D9A77785B}" dt="2024-03-26T17:55:43.743" v="582" actId="478"/>
          <ac:spMkLst>
            <pc:docMk/>
            <pc:sldMk cId="355078622" sldId="412"/>
            <ac:spMk id="35" creationId="{8A9BD622-6779-A800-C202-9D4153879ED6}"/>
          </ac:spMkLst>
        </pc:spChg>
        <pc:spChg chg="del">
          <ac:chgData name="Manju Dhanasekaran" userId="3e7c845c-7e0f-4167-9561-0a66ce983a91" providerId="ADAL" clId="{59F641DC-F97B-4B54-A39B-DA0D9A77785B}" dt="2024-03-26T17:55:43.743" v="582" actId="478"/>
          <ac:spMkLst>
            <pc:docMk/>
            <pc:sldMk cId="355078622" sldId="412"/>
            <ac:spMk id="36" creationId="{404D529A-A53E-0AEC-7D8C-759D7C1A2821}"/>
          </ac:spMkLst>
        </pc:spChg>
        <pc:spChg chg="del">
          <ac:chgData name="Manju Dhanasekaran" userId="3e7c845c-7e0f-4167-9561-0a66ce983a91" providerId="ADAL" clId="{59F641DC-F97B-4B54-A39B-DA0D9A77785B}" dt="2024-03-26T17:55:43.743" v="582" actId="478"/>
          <ac:spMkLst>
            <pc:docMk/>
            <pc:sldMk cId="355078622" sldId="412"/>
            <ac:spMk id="37" creationId="{E7EBDF68-103B-D29C-5005-3ABDE372B314}"/>
          </ac:spMkLst>
        </pc:spChg>
        <pc:spChg chg="del">
          <ac:chgData name="Manju Dhanasekaran" userId="3e7c845c-7e0f-4167-9561-0a66ce983a91" providerId="ADAL" clId="{59F641DC-F97B-4B54-A39B-DA0D9A77785B}" dt="2024-03-26T17:55:43.743" v="582" actId="478"/>
          <ac:spMkLst>
            <pc:docMk/>
            <pc:sldMk cId="355078622" sldId="412"/>
            <ac:spMk id="38" creationId="{27D913BE-B4EB-8B2B-E156-DADF63D03CF3}"/>
          </ac:spMkLst>
        </pc:spChg>
        <pc:spChg chg="add mod">
          <ac:chgData name="Manju Dhanasekaran" userId="3e7c845c-7e0f-4167-9561-0a66ce983a91" providerId="ADAL" clId="{59F641DC-F97B-4B54-A39B-DA0D9A77785B}" dt="2024-03-26T17:59:27.240" v="609" actId="1076"/>
          <ac:spMkLst>
            <pc:docMk/>
            <pc:sldMk cId="355078622" sldId="412"/>
            <ac:spMk id="40" creationId="{626C57E3-E9B4-4BE8-7086-C735CB042D03}"/>
          </ac:spMkLst>
        </pc:spChg>
        <pc:spChg chg="add del">
          <ac:chgData name="Manju Dhanasekaran" userId="3e7c845c-7e0f-4167-9561-0a66ce983a91" providerId="ADAL" clId="{59F641DC-F97B-4B54-A39B-DA0D9A77785B}" dt="2024-03-26T17:59:39.896" v="611" actId="22"/>
          <ac:spMkLst>
            <pc:docMk/>
            <pc:sldMk cId="355078622" sldId="412"/>
            <ac:spMk id="42" creationId="{1DE1FFFF-5FE2-7081-932E-FCE2A4EDCB6F}"/>
          </ac:spMkLst>
        </pc:spChg>
        <pc:graphicFrameChg chg="add mod">
          <ac:chgData name="Manju Dhanasekaran" userId="3e7c845c-7e0f-4167-9561-0a66ce983a91" providerId="ADAL" clId="{59F641DC-F97B-4B54-A39B-DA0D9A77785B}" dt="2024-03-26T17:59:56.001" v="612"/>
          <ac:graphicFrameMkLst>
            <pc:docMk/>
            <pc:sldMk cId="355078622" sldId="412"/>
            <ac:graphicFrameMk id="43" creationId="{5BED08B4-7CF4-B38F-D12A-4FC02DB83257}"/>
          </ac:graphicFrameMkLst>
        </pc:graphicFrameChg>
        <pc:picChg chg="add mod">
          <ac:chgData name="Manju Dhanasekaran" userId="3e7c845c-7e0f-4167-9561-0a66ce983a91" providerId="ADAL" clId="{59F641DC-F97B-4B54-A39B-DA0D9A77785B}" dt="2024-03-26T17:56:23.411" v="584"/>
          <ac:picMkLst>
            <pc:docMk/>
            <pc:sldMk cId="355078622" sldId="412"/>
            <ac:picMk id="6" creationId="{D714B3F3-AF8D-E6E1-9451-1C916A7907A8}"/>
          </ac:picMkLst>
        </pc:picChg>
        <pc:picChg chg="add mod">
          <ac:chgData name="Manju Dhanasekaran" userId="3e7c845c-7e0f-4167-9561-0a66ce983a91" providerId="ADAL" clId="{59F641DC-F97B-4B54-A39B-DA0D9A77785B}" dt="2024-03-26T17:56:29.542" v="585"/>
          <ac:picMkLst>
            <pc:docMk/>
            <pc:sldMk cId="355078622" sldId="412"/>
            <ac:picMk id="9" creationId="{A325629A-F3A0-6BDE-2D9C-28C0D586D583}"/>
          </ac:picMkLst>
        </pc:picChg>
        <pc:picChg chg="del">
          <ac:chgData name="Manju Dhanasekaran" userId="3e7c845c-7e0f-4167-9561-0a66ce983a91" providerId="ADAL" clId="{59F641DC-F97B-4B54-A39B-DA0D9A77785B}" dt="2024-03-26T17:55:43.743" v="582" actId="478"/>
          <ac:picMkLst>
            <pc:docMk/>
            <pc:sldMk cId="355078622" sldId="412"/>
            <ac:picMk id="11" creationId="{4493303D-0D7A-EC2A-552F-74AF47E83295}"/>
          </ac:picMkLst>
        </pc:picChg>
        <pc:picChg chg="add mod">
          <ac:chgData name="Manju Dhanasekaran" userId="3e7c845c-7e0f-4167-9561-0a66ce983a91" providerId="ADAL" clId="{59F641DC-F97B-4B54-A39B-DA0D9A77785B}" dt="2024-03-26T17:56:38.021" v="586"/>
          <ac:picMkLst>
            <pc:docMk/>
            <pc:sldMk cId="355078622" sldId="412"/>
            <ac:picMk id="12" creationId="{BB7A2CE1-DFD2-A69E-60D1-5504B09B83BF}"/>
          </ac:picMkLst>
        </pc:picChg>
        <pc:picChg chg="del">
          <ac:chgData name="Manju Dhanasekaran" userId="3e7c845c-7e0f-4167-9561-0a66ce983a91" providerId="ADAL" clId="{59F641DC-F97B-4B54-A39B-DA0D9A77785B}" dt="2024-03-26T17:55:43.743" v="582" actId="478"/>
          <ac:picMkLst>
            <pc:docMk/>
            <pc:sldMk cId="355078622" sldId="412"/>
            <ac:picMk id="13" creationId="{B9D08234-8EE0-534D-F0AB-F170544E166E}"/>
          </ac:picMkLst>
        </pc:picChg>
        <pc:picChg chg="del">
          <ac:chgData name="Manju Dhanasekaran" userId="3e7c845c-7e0f-4167-9561-0a66ce983a91" providerId="ADAL" clId="{59F641DC-F97B-4B54-A39B-DA0D9A77785B}" dt="2024-03-26T17:55:43.743" v="582" actId="478"/>
          <ac:picMkLst>
            <pc:docMk/>
            <pc:sldMk cId="355078622" sldId="412"/>
            <ac:picMk id="15" creationId="{0AAC3F23-EE52-9BB9-1C4D-8232990E6771}"/>
          </ac:picMkLst>
        </pc:picChg>
        <pc:picChg chg="add mod">
          <ac:chgData name="Manju Dhanasekaran" userId="3e7c845c-7e0f-4167-9561-0a66ce983a91" providerId="ADAL" clId="{59F641DC-F97B-4B54-A39B-DA0D9A77785B}" dt="2024-03-26T17:57:01.068" v="587"/>
          <ac:picMkLst>
            <pc:docMk/>
            <pc:sldMk cId="355078622" sldId="412"/>
            <ac:picMk id="19" creationId="{FE3918E8-DD15-F7D3-526B-E8F4D51A08FF}"/>
          </ac:picMkLst>
        </pc:picChg>
        <pc:picChg chg="del">
          <ac:chgData name="Manju Dhanasekaran" userId="3e7c845c-7e0f-4167-9561-0a66ce983a91" providerId="ADAL" clId="{59F641DC-F97B-4B54-A39B-DA0D9A77785B}" dt="2024-03-26T17:55:43.743" v="582" actId="478"/>
          <ac:picMkLst>
            <pc:docMk/>
            <pc:sldMk cId="355078622" sldId="412"/>
            <ac:picMk id="1026" creationId="{3BCBE44E-0447-959E-2C92-8E08914F8E42}"/>
          </ac:picMkLst>
        </pc:picChg>
      </pc:sldChg>
      <pc:sldChg chg="addSp delSp modSp add mod ord">
        <pc:chgData name="Manju Dhanasekaran" userId="3e7c845c-7e0f-4167-9561-0a66ce983a91" providerId="ADAL" clId="{59F641DC-F97B-4B54-A39B-DA0D9A77785B}" dt="2024-03-26T18:01:37.561" v="630"/>
        <pc:sldMkLst>
          <pc:docMk/>
          <pc:sldMk cId="185945305" sldId="413"/>
        </pc:sldMkLst>
        <pc:spChg chg="add mod">
          <ac:chgData name="Manju Dhanasekaran" userId="3e7c845c-7e0f-4167-9561-0a66ce983a91" providerId="ADAL" clId="{59F641DC-F97B-4B54-A39B-DA0D9A77785B}" dt="2024-03-26T18:01:24.186" v="628" actId="1076"/>
          <ac:spMkLst>
            <pc:docMk/>
            <pc:sldMk cId="185945305" sldId="413"/>
            <ac:spMk id="4" creationId="{70C19C55-A90C-15FE-9EFC-0E2661532397}"/>
          </ac:spMkLst>
        </pc:spChg>
        <pc:spChg chg="mod">
          <ac:chgData name="Manju Dhanasekaran" userId="3e7c845c-7e0f-4167-9561-0a66ce983a91" providerId="ADAL" clId="{59F641DC-F97B-4B54-A39B-DA0D9A77785B}" dt="2024-03-26T18:01:37.561" v="630"/>
          <ac:spMkLst>
            <pc:docMk/>
            <pc:sldMk cId="185945305" sldId="413"/>
            <ac:spMk id="30" creationId="{1521973C-643E-CDBA-DCA3-20D97FAF3E93}"/>
          </ac:spMkLst>
        </pc:spChg>
        <pc:spChg chg="del mod">
          <ac:chgData name="Manju Dhanasekaran" userId="3e7c845c-7e0f-4167-9561-0a66ce983a91" providerId="ADAL" clId="{59F641DC-F97B-4B54-A39B-DA0D9A77785B}" dt="2024-03-26T18:00:44.123" v="620"/>
          <ac:spMkLst>
            <pc:docMk/>
            <pc:sldMk cId="185945305" sldId="413"/>
            <ac:spMk id="35" creationId="{ABA15593-EE0A-00D3-DA3E-ABC3DA16EBCD}"/>
          </ac:spMkLst>
        </pc:spChg>
        <pc:picChg chg="add mod">
          <ac:chgData name="Manju Dhanasekaran" userId="3e7c845c-7e0f-4167-9561-0a66ce983a91" providerId="ADAL" clId="{59F641DC-F97B-4B54-A39B-DA0D9A77785B}" dt="2024-03-26T18:00:39.153" v="617"/>
          <ac:picMkLst>
            <pc:docMk/>
            <pc:sldMk cId="185945305" sldId="413"/>
            <ac:picMk id="2" creationId="{0223B87D-EB33-28E3-DE72-AB847B2397F0}"/>
          </ac:picMkLst>
        </pc:picChg>
        <pc:picChg chg="del">
          <ac:chgData name="Manju Dhanasekaran" userId="3e7c845c-7e0f-4167-9561-0a66ce983a91" providerId="ADAL" clId="{59F641DC-F97B-4B54-A39B-DA0D9A77785B}" dt="2024-03-26T18:00:30.207" v="616" actId="21"/>
          <ac:picMkLst>
            <pc:docMk/>
            <pc:sldMk cId="185945305" sldId="413"/>
            <ac:picMk id="36" creationId="{8F7152D0-D28E-A9EE-0FF9-18FA50819F15}"/>
          </ac:picMkLst>
        </pc:picChg>
      </pc:sldChg>
      <pc:sldChg chg="addSp delSp modSp add mod">
        <pc:chgData name="Manju Dhanasekaran" userId="3e7c845c-7e0f-4167-9561-0a66ce983a91" providerId="ADAL" clId="{59F641DC-F97B-4B54-A39B-DA0D9A77785B}" dt="2024-03-26T18:03:09.209" v="648" actId="1076"/>
        <pc:sldMkLst>
          <pc:docMk/>
          <pc:sldMk cId="3292532030" sldId="414"/>
        </pc:sldMkLst>
        <pc:spChg chg="add mod">
          <ac:chgData name="Manju Dhanasekaran" userId="3e7c845c-7e0f-4167-9561-0a66ce983a91" providerId="ADAL" clId="{59F641DC-F97B-4B54-A39B-DA0D9A77785B}" dt="2024-03-26T18:03:09.209" v="648" actId="1076"/>
          <ac:spMkLst>
            <pc:docMk/>
            <pc:sldMk cId="3292532030" sldId="414"/>
            <ac:spMk id="4" creationId="{80726B0E-102C-8D30-8217-7ACFFEAB15EA}"/>
          </ac:spMkLst>
        </pc:spChg>
        <pc:spChg chg="mod">
          <ac:chgData name="Manju Dhanasekaran" userId="3e7c845c-7e0f-4167-9561-0a66ce983a91" providerId="ADAL" clId="{59F641DC-F97B-4B54-A39B-DA0D9A77785B}" dt="2024-03-26T18:02:37.521" v="642"/>
          <ac:spMkLst>
            <pc:docMk/>
            <pc:sldMk cId="3292532030" sldId="414"/>
            <ac:spMk id="30" creationId="{1521973C-643E-CDBA-DCA3-20D97FAF3E93}"/>
          </ac:spMkLst>
        </pc:spChg>
        <pc:spChg chg="del mod">
          <ac:chgData name="Manju Dhanasekaran" userId="3e7c845c-7e0f-4167-9561-0a66ce983a91" providerId="ADAL" clId="{59F641DC-F97B-4B54-A39B-DA0D9A77785B}" dt="2024-03-26T18:02:50.435" v="645"/>
          <ac:spMkLst>
            <pc:docMk/>
            <pc:sldMk cId="3292532030" sldId="414"/>
            <ac:spMk id="35" creationId="{ABA15593-EE0A-00D3-DA3E-ABC3DA16EBCD}"/>
          </ac:spMkLst>
        </pc:spChg>
        <pc:picChg chg="add mod">
          <ac:chgData name="Manju Dhanasekaran" userId="3e7c845c-7e0f-4167-9561-0a66ce983a91" providerId="ADAL" clId="{59F641DC-F97B-4B54-A39B-DA0D9A77785B}" dt="2024-03-26T18:02:23.522" v="635"/>
          <ac:picMkLst>
            <pc:docMk/>
            <pc:sldMk cId="3292532030" sldId="414"/>
            <ac:picMk id="2" creationId="{B0BA5151-F193-625A-5853-3BF9CAECFA3A}"/>
          </ac:picMkLst>
        </pc:picChg>
        <pc:picChg chg="del">
          <ac:chgData name="Manju Dhanasekaran" userId="3e7c845c-7e0f-4167-9561-0a66ce983a91" providerId="ADAL" clId="{59F641DC-F97B-4B54-A39B-DA0D9A77785B}" dt="2024-03-26T18:02:17.529" v="634" actId="21"/>
          <ac:picMkLst>
            <pc:docMk/>
            <pc:sldMk cId="3292532030" sldId="414"/>
            <ac:picMk id="36" creationId="{8F7152D0-D28E-A9EE-0FF9-18FA50819F1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95108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6026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10431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uwp-ui-controls/datagrid" TargetMode="External"/><Relationship Id="rId18" Type="http://schemas.openxmlformats.org/officeDocument/2006/relationships/image" Target="../media/image4.png"/><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xamarin-ui-controls/xamarin-datagrid" TargetMode="External"/><Relationship Id="rId17" Type="http://schemas.openxmlformats.org/officeDocument/2006/relationships/image" Target="../media/image3.tmp"/><Relationship Id="rId2" Type="http://schemas.openxmlformats.org/officeDocument/2006/relationships/notesSlide" Target="../notesSlides/notesSlide3.xml"/><Relationship Id="rId16" Type="http://schemas.openxmlformats.org/officeDocument/2006/relationships/image" Target="../media/image2.tmp"/><Relationship Id="rId1" Type="http://schemas.openxmlformats.org/officeDocument/2006/relationships/slideLayout" Target="../slideLayouts/slideLayout11.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image" Target="../media/image1.tmp"/><Relationship Id="rId10" Type="http://schemas.openxmlformats.org/officeDocument/2006/relationships/hyperlink" Target="https://www.syncfusion.com/wpf-controls/data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winforms-ui-controls/datagrid" TargetMode="External"/><Relationship Id="rId14" Type="http://schemas.openxmlformats.org/officeDocument/2006/relationships/hyperlink" Target="https://www.syncfusion.com/maui-controls/maui-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blazor-components/blazor-data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3.tmp"/><Relationship Id="rId3" Type="http://schemas.openxmlformats.org/officeDocument/2006/relationships/image" Target="../media/image5.png"/><Relationship Id="rId7" Type="http://schemas.openxmlformats.org/officeDocument/2006/relationships/hyperlink" Target="https://www.syncfusion.com/vue-components/vue-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2.tmp"/><Relationship Id="rId2" Type="http://schemas.openxmlformats.org/officeDocument/2006/relationships/notesSlide" Target="../notesSlides/notesSlide4.xml"/><Relationship Id="rId16" Type="http://schemas.openxmlformats.org/officeDocument/2006/relationships/image" Target="../media/image1.tmp"/><Relationship Id="rId1" Type="http://schemas.openxmlformats.org/officeDocument/2006/relationships/slideLayout" Target="../slideLayouts/slideLayout11.xml"/><Relationship Id="rId6" Type="http://schemas.openxmlformats.org/officeDocument/2006/relationships/hyperlink" Target="https://www.syncfusion.com/react-components/react-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angular-components/angular-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4" Type="http://schemas.openxmlformats.org/officeDocument/2006/relationships/hyperlink" Target="https://www.syncfusion.com/javascript-ui-controls/js-data-grid" TargetMode="External"/><Relationship Id="rId9" Type="http://schemas.openxmlformats.org/officeDocument/2006/relationships/hyperlink" Target="https://www.syncfusion.com/flutter-widgets/flutter-datagrid" TargetMode="External"/><Relationship Id="rId14" Type="http://schemas.openxmlformats.org/officeDocument/2006/relationships/hyperlink" Target="https://www.syncfusion.com/uwp-ui-controls/datagr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uwp-ui-controls/datagrid" TargetMode="External"/><Relationship Id="rId18" Type="http://schemas.openxmlformats.org/officeDocument/2006/relationships/image" Target="../media/image6.png"/><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xamarin-ui-controls/xamarin-datagrid" TargetMode="External"/><Relationship Id="rId17" Type="http://schemas.openxmlformats.org/officeDocument/2006/relationships/image" Target="../media/image3.tmp"/><Relationship Id="rId2" Type="http://schemas.openxmlformats.org/officeDocument/2006/relationships/notesSlide" Target="../notesSlides/notesSlide5.xml"/><Relationship Id="rId16" Type="http://schemas.openxmlformats.org/officeDocument/2006/relationships/image" Target="../media/image2.tmp"/><Relationship Id="rId1" Type="http://schemas.openxmlformats.org/officeDocument/2006/relationships/slideLayout" Target="../slideLayouts/slideLayout11.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image" Target="../media/image1.tmp"/><Relationship Id="rId10" Type="http://schemas.openxmlformats.org/officeDocument/2006/relationships/hyperlink" Target="https://www.syncfusion.com/wpf-controls/data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winforms-ui-controls/datagrid" TargetMode="External"/><Relationship Id="rId14" Type="http://schemas.openxmlformats.org/officeDocument/2006/relationships/hyperlink" Target="https://www.syncfusion.com/maui-controls/maui-data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D5583-82FD-0D08-2378-F57E77AF1792}"/>
              </a:ext>
            </a:extLst>
          </p:cNvPr>
          <p:cNvSpPr>
            <a:spLocks noGrp="1"/>
          </p:cNvSpPr>
          <p:nvPr>
            <p:ph type="ctrTitle"/>
          </p:nvPr>
        </p:nvSpPr>
        <p:spPr>
          <a:xfrm>
            <a:off x="3323853" y="1181257"/>
            <a:ext cx="10431624" cy="2247743"/>
          </a:xfrm>
        </p:spPr>
        <p:txBody>
          <a:bodyPr/>
          <a:lstStyle/>
          <a:p>
            <a:r>
              <a:rPr lang="en-US" sz="4400" dirty="0">
                <a:latin typeface="Open Sans" panose="020B0606030504020204" pitchFamily="34" charset="0"/>
                <a:ea typeface="Open Sans" panose="020B0606030504020204" pitchFamily="34" charset="0"/>
                <a:cs typeface="Open Sans" panose="020B0606030504020204" pitchFamily="34" charset="0"/>
              </a:rPr>
              <a:t>MOST POPULAR COMPONENTS</a:t>
            </a:r>
            <a:br>
              <a:rPr lang="en-US" sz="4400" dirty="0">
                <a:latin typeface="Open Sans" panose="020B0606030504020204" pitchFamily="34" charset="0"/>
                <a:ea typeface="Open Sans" panose="020B0606030504020204" pitchFamily="34" charset="0"/>
                <a:cs typeface="Open Sans" panose="020B0606030504020204" pitchFamily="34" charset="0"/>
              </a:rPr>
            </a:br>
            <a:r>
              <a:rPr lang="en-US" sz="4400" dirty="0">
                <a:latin typeface="Open Sans" panose="020B0606030504020204" pitchFamily="34" charset="0"/>
                <a:ea typeface="Open Sans" panose="020B0606030504020204" pitchFamily="34" charset="0"/>
                <a:cs typeface="Open Sans" panose="020B0606030504020204" pitchFamily="34" charset="0"/>
              </a:rPr>
              <a:t>             IN SYNCFUSION</a:t>
            </a:r>
          </a:p>
        </p:txBody>
      </p:sp>
      <p:sp>
        <p:nvSpPr>
          <p:cNvPr id="5" name="TextBox 4">
            <a:extLst>
              <a:ext uri="{FF2B5EF4-FFF2-40B4-BE49-F238E27FC236}">
                <a16:creationId xmlns:a16="http://schemas.microsoft.com/office/drawing/2014/main" id="{24B8D794-2A82-C5AB-F75B-198ABFD4A463}"/>
              </a:ext>
            </a:extLst>
          </p:cNvPr>
          <p:cNvSpPr txBox="1"/>
          <p:nvPr/>
        </p:nvSpPr>
        <p:spPr>
          <a:xfrm>
            <a:off x="6428792" y="4198776"/>
            <a:ext cx="2047355" cy="584775"/>
          </a:xfrm>
          <a:prstGeom prst="rect">
            <a:avLst/>
          </a:prstGeom>
          <a:noFill/>
        </p:spPr>
        <p:txBody>
          <a:bodyPr wrap="none" rtlCol="0">
            <a:spAutoFit/>
          </a:bodyPr>
          <a:lstStyle/>
          <a:p>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MANJU D</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10384" y="867565"/>
            <a:ext cx="6787747" cy="504785"/>
          </a:xfrm>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Most Popular component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4360" y="2281918"/>
            <a:ext cx="2011188" cy="3708517"/>
          </a:xfrm>
        </p:spPr>
        <p:txBody>
          <a:bodyPr tIns="457200">
            <a:normAutofit fontScale="92500" lnSpcReduction="20000"/>
          </a:bodyPr>
          <a:lstStyle/>
          <a:p>
            <a:r>
              <a:rPr lang="en-US" dirty="0">
                <a:latin typeface="Open Sans" panose="020B0606030504020204" pitchFamily="34" charset="0"/>
                <a:ea typeface="Open Sans" panose="020B0606030504020204" pitchFamily="34" charset="0"/>
                <a:cs typeface="Open Sans" panose="020B0606030504020204" pitchFamily="34" charset="0"/>
              </a:rPr>
              <a:t>DataGrid</a:t>
            </a:r>
          </a:p>
          <a:p>
            <a:r>
              <a:rPr lang="en-US" dirty="0">
                <a:latin typeface="Open Sans" panose="020B0606030504020204" pitchFamily="34" charset="0"/>
                <a:ea typeface="Open Sans" panose="020B0606030504020204" pitchFamily="34" charset="0"/>
                <a:cs typeface="Open Sans" panose="020B0606030504020204" pitchFamily="34" charset="0"/>
              </a:rPr>
              <a:t>Charts</a:t>
            </a:r>
          </a:p>
          <a:p>
            <a:r>
              <a:rPr lang="en-US" dirty="0">
                <a:latin typeface="Open Sans" panose="020B0606030504020204" pitchFamily="34" charset="0"/>
                <a:ea typeface="Open Sans" panose="020B0606030504020204" pitchFamily="34" charset="0"/>
                <a:cs typeface="Open Sans" panose="020B0606030504020204" pitchFamily="34" charset="0"/>
              </a:rPr>
              <a:t>List View</a:t>
            </a:r>
          </a:p>
          <a:p>
            <a:r>
              <a:rPr lang="en-US" dirty="0">
                <a:latin typeface="Open Sans" panose="020B0606030504020204" pitchFamily="34" charset="0"/>
                <a:ea typeface="Open Sans" panose="020B0606030504020204" pitchFamily="34" charset="0"/>
                <a:cs typeface="Open Sans" panose="020B0606030504020204" pitchFamily="34" charset="0"/>
              </a:rPr>
              <a:t>Schedular</a:t>
            </a:r>
          </a:p>
          <a:p>
            <a:r>
              <a:rPr lang="en-US" dirty="0">
                <a:latin typeface="Open Sans" panose="020B0606030504020204" pitchFamily="34" charset="0"/>
                <a:ea typeface="Open Sans" panose="020B0606030504020204" pitchFamily="34" charset="0"/>
                <a:cs typeface="Open Sans" panose="020B0606030504020204" pitchFamily="34" charset="0"/>
              </a:rPr>
              <a:t>Diagram</a:t>
            </a:r>
          </a:p>
          <a:p>
            <a:r>
              <a:rPr lang="en-US" dirty="0">
                <a:latin typeface="Open Sans" panose="020B0606030504020204" pitchFamily="34" charset="0"/>
                <a:ea typeface="Open Sans" panose="020B0606030504020204" pitchFamily="34" charset="0"/>
                <a:cs typeface="Open Sans" panose="020B0606030504020204" pitchFamily="34" charset="0"/>
              </a:rPr>
              <a:t>PDF Viewer</a:t>
            </a:r>
          </a:p>
          <a:p>
            <a:r>
              <a:rPr lang="en-US" dirty="0">
                <a:latin typeface="Open Sans" panose="020B0606030504020204" pitchFamily="34" charset="0"/>
                <a:ea typeface="Open Sans" panose="020B0606030504020204" pitchFamily="34" charset="0"/>
                <a:cs typeface="Open Sans" panose="020B0606030504020204" pitchFamily="34" charset="0"/>
              </a:rPr>
              <a:t>Excel library</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1521973C-643E-CDBA-DCA3-20D97FAF3E93}"/>
              </a:ext>
            </a:extLst>
          </p:cNvPr>
          <p:cNvSpPr>
            <a:spLocks noGrp="1"/>
          </p:cNvSpPr>
          <p:nvPr>
            <p:ph type="title"/>
          </p:nvPr>
        </p:nvSpPr>
        <p:spPr/>
        <p:txBody>
          <a:bodyPr/>
          <a:lstStyle/>
          <a:p>
            <a:r>
              <a:rPr lang="en-US" b="1"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DataGrid</a:t>
            </a:r>
            <a:endParaRPr lang="en-US" dirty="0"/>
          </a:p>
        </p:txBody>
      </p:sp>
      <p:graphicFrame>
        <p:nvGraphicFramePr>
          <p:cNvPr id="37" name="Table 36">
            <a:extLst>
              <a:ext uri="{FF2B5EF4-FFF2-40B4-BE49-F238E27FC236}">
                <a16:creationId xmlns:a16="http://schemas.microsoft.com/office/drawing/2014/main" id="{0A52B775-A24E-0F2E-E250-4C02B4E705EA}"/>
              </a:ext>
            </a:extLst>
          </p:cNvPr>
          <p:cNvGraphicFramePr>
            <a:graphicFrameLocks noGrp="1"/>
          </p:cNvGraphicFramePr>
          <p:nvPr/>
        </p:nvGraphicFramePr>
        <p:xfrm>
          <a:off x="782331" y="4218496"/>
          <a:ext cx="4142094"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933450">
                  <a:extLst>
                    <a:ext uri="{9D8B030D-6E8A-4147-A177-3AD203B41FA5}">
                      <a16:colId xmlns:a16="http://schemas.microsoft.com/office/drawing/2014/main" val="2409485806"/>
                    </a:ext>
                  </a:extLst>
                </a:gridCol>
                <a:gridCol w="733425">
                  <a:extLst>
                    <a:ext uri="{9D8B030D-6E8A-4147-A177-3AD203B41FA5}">
                      <a16:colId xmlns:a16="http://schemas.microsoft.com/office/drawing/2014/main" val="2149393462"/>
                    </a:ext>
                  </a:extLst>
                </a:gridCol>
                <a:gridCol w="695325">
                  <a:extLst>
                    <a:ext uri="{9D8B030D-6E8A-4147-A177-3AD203B41FA5}">
                      <a16:colId xmlns:a16="http://schemas.microsoft.com/office/drawing/2014/main" val="652780990"/>
                    </a:ext>
                  </a:extLst>
                </a:gridCol>
                <a:gridCol w="766618">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err="1">
                          <a:solidFill>
                            <a:schemeClr val="bg1"/>
                          </a:solidFill>
                          <a:hlinkClick r:id="rId3"/>
                        </a:rPr>
                        <a:t>javaScript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4"/>
                        </a:rPr>
                        <a:t>Angular</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5"/>
                        </a:rPr>
                        <a:t>React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6"/>
                        </a:rPr>
                        <a:t>Vue</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err="1">
                          <a:solidFill>
                            <a:schemeClr val="bg1"/>
                          </a:solidFill>
                          <a:hlinkClick r:id="rId7"/>
                        </a:rPr>
                        <a:t>Blazor</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sp>
        <p:nvSpPr>
          <p:cNvPr id="39" name="TextBox 38">
            <a:extLst>
              <a:ext uri="{FF2B5EF4-FFF2-40B4-BE49-F238E27FC236}">
                <a16:creationId xmlns:a16="http://schemas.microsoft.com/office/drawing/2014/main" id="{D1501DE3-6B8A-FD7D-D161-6F911356DE50}"/>
              </a:ext>
            </a:extLst>
          </p:cNvPr>
          <p:cNvSpPr txBox="1"/>
          <p:nvPr/>
        </p:nvSpPr>
        <p:spPr>
          <a:xfrm>
            <a:off x="481399" y="3598800"/>
            <a:ext cx="6097554" cy="369332"/>
          </a:xfrm>
          <a:prstGeom prst="rect">
            <a:avLst/>
          </a:prstGeom>
          <a:noFill/>
        </p:spPr>
        <p:txBody>
          <a:bodyPr wrap="square">
            <a:spAutoFit/>
          </a:bodyPr>
          <a:lstStyle/>
          <a:p>
            <a:r>
              <a:rPr lang="en-US" b="1" i="0" dirty="0">
                <a:solidFill>
                  <a:srgbClr val="1A1A1A"/>
                </a:solidFill>
                <a:effectLst/>
                <a:latin typeface="Open Sans" panose="020B0606030504020204" pitchFamily="34" charset="0"/>
              </a:rPr>
              <a:t>SUPPORTED PLATFORMS</a:t>
            </a:r>
            <a:endParaRPr lang="en-US" dirty="0"/>
          </a:p>
        </p:txBody>
      </p:sp>
      <p:graphicFrame>
        <p:nvGraphicFramePr>
          <p:cNvPr id="43" name="Table 42">
            <a:extLst>
              <a:ext uri="{FF2B5EF4-FFF2-40B4-BE49-F238E27FC236}">
                <a16:creationId xmlns:a16="http://schemas.microsoft.com/office/drawing/2014/main" id="{C3173192-D7E7-2007-ED64-96EBC8B0704F}"/>
              </a:ext>
            </a:extLst>
          </p:cNvPr>
          <p:cNvGraphicFramePr>
            <a:graphicFrameLocks noGrp="1"/>
          </p:cNvGraphicFramePr>
          <p:nvPr/>
        </p:nvGraphicFramePr>
        <p:xfrm>
          <a:off x="782331" y="4483018"/>
          <a:ext cx="4761219"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1334770">
                  <a:extLst>
                    <a:ext uri="{9D8B030D-6E8A-4147-A177-3AD203B41FA5}">
                      <a16:colId xmlns:a16="http://schemas.microsoft.com/office/drawing/2014/main" val="2409485806"/>
                    </a:ext>
                  </a:extLst>
                </a:gridCol>
                <a:gridCol w="1253663">
                  <a:extLst>
                    <a:ext uri="{9D8B030D-6E8A-4147-A177-3AD203B41FA5}">
                      <a16:colId xmlns:a16="http://schemas.microsoft.com/office/drawing/2014/main" val="2149393462"/>
                    </a:ext>
                  </a:extLst>
                </a:gridCol>
                <a:gridCol w="208280">
                  <a:extLst>
                    <a:ext uri="{9D8B030D-6E8A-4147-A177-3AD203B41FA5}">
                      <a16:colId xmlns:a16="http://schemas.microsoft.com/office/drawing/2014/main" val="652780990"/>
                    </a:ext>
                  </a:extLst>
                </a:gridCol>
                <a:gridCol w="951230">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8"/>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8"/>
                        </a:rPr>
                        <a:t>ASP.NET MVC</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8"/>
                        </a:rPr>
                        <a:t>ASP.NET Core</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4" name="Table 43">
            <a:extLst>
              <a:ext uri="{FF2B5EF4-FFF2-40B4-BE49-F238E27FC236}">
                <a16:creationId xmlns:a16="http://schemas.microsoft.com/office/drawing/2014/main" id="{941FDFB4-3E12-6C87-990A-7A937AB1A277}"/>
              </a:ext>
            </a:extLst>
          </p:cNvPr>
          <p:cNvGraphicFramePr>
            <a:graphicFrameLocks noGrp="1"/>
          </p:cNvGraphicFramePr>
          <p:nvPr/>
        </p:nvGraphicFramePr>
        <p:xfrm>
          <a:off x="782331" y="4912552"/>
          <a:ext cx="4513569" cy="457200"/>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709468">
                  <a:extLst>
                    <a:ext uri="{9D8B030D-6E8A-4147-A177-3AD203B41FA5}">
                      <a16:colId xmlns:a16="http://schemas.microsoft.com/office/drawing/2014/main" val="2409485806"/>
                    </a:ext>
                  </a:extLst>
                </a:gridCol>
                <a:gridCol w="771525">
                  <a:extLst>
                    <a:ext uri="{9D8B030D-6E8A-4147-A177-3AD203B41FA5}">
                      <a16:colId xmlns:a16="http://schemas.microsoft.com/office/drawing/2014/main" val="2149393462"/>
                    </a:ext>
                  </a:extLst>
                </a:gridCol>
                <a:gridCol w="838200">
                  <a:extLst>
                    <a:ext uri="{9D8B030D-6E8A-4147-A177-3AD203B41FA5}">
                      <a16:colId xmlns:a16="http://schemas.microsoft.com/office/drawing/2014/main" val="652780990"/>
                    </a:ext>
                  </a:extLst>
                </a:gridCol>
                <a:gridCol w="1181100">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9"/>
                        </a:rPr>
                        <a:t>WinForms</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0"/>
                        </a:rPr>
                        <a:t>WPF</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err="1">
                          <a:solidFill>
                            <a:srgbClr val="0057FF"/>
                          </a:solidFill>
                          <a:effectLst/>
                          <a:latin typeface="+mn-lt"/>
                          <a:ea typeface="Open Sans" panose="020B0606030504020204" pitchFamily="34" charset="0"/>
                          <a:cs typeface="Open Sans" panose="020B0606030504020204" pitchFamily="34" charset="0"/>
                          <a:hlinkClick r:id="rId11"/>
                        </a:rPr>
                        <a:t>WinUI</a:t>
                      </a: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1"/>
                        </a:rPr>
                        <a: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8"/>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2"/>
                        </a:rPr>
                        <a:t>Xamarin</a:t>
                      </a:r>
                      <a:br>
                        <a:rPr lang="en-US" sz="1200" dirty="0">
                          <a:latin typeface="+mn-lt"/>
                          <a:ea typeface="Open Sans" panose="020B0606030504020204" pitchFamily="34" charset="0"/>
                          <a:cs typeface="Open Sans" panose="020B0606030504020204" pitchFamily="34" charset="0"/>
                        </a:rPr>
                      </a:b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7" name="Table 46">
            <a:extLst>
              <a:ext uri="{FF2B5EF4-FFF2-40B4-BE49-F238E27FC236}">
                <a16:creationId xmlns:a16="http://schemas.microsoft.com/office/drawing/2014/main" id="{3E7E41FE-03CF-107C-5945-24E81E41E4B1}"/>
              </a:ext>
            </a:extLst>
          </p:cNvPr>
          <p:cNvGraphicFramePr>
            <a:graphicFrameLocks noGrp="1"/>
          </p:cNvGraphicFramePr>
          <p:nvPr/>
        </p:nvGraphicFramePr>
        <p:xfrm>
          <a:off x="782331" y="5557098"/>
          <a:ext cx="5389869" cy="457200"/>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933450">
                  <a:extLst>
                    <a:ext uri="{9D8B030D-6E8A-4147-A177-3AD203B41FA5}">
                      <a16:colId xmlns:a16="http://schemas.microsoft.com/office/drawing/2014/main" val="2409485806"/>
                    </a:ext>
                  </a:extLst>
                </a:gridCol>
                <a:gridCol w="728518">
                  <a:extLst>
                    <a:ext uri="{9D8B030D-6E8A-4147-A177-3AD203B41FA5}">
                      <a16:colId xmlns:a16="http://schemas.microsoft.com/office/drawing/2014/main" val="2149393462"/>
                    </a:ext>
                  </a:extLst>
                </a:gridCol>
                <a:gridCol w="1038225">
                  <a:extLst>
                    <a:ext uri="{9D8B030D-6E8A-4147-A177-3AD203B41FA5}">
                      <a16:colId xmlns:a16="http://schemas.microsoft.com/office/drawing/2014/main" val="652780990"/>
                    </a:ext>
                  </a:extLst>
                </a:gridCol>
                <a:gridCol w="1676400">
                  <a:extLst>
                    <a:ext uri="{9D8B030D-6E8A-4147-A177-3AD203B41FA5}">
                      <a16:colId xmlns:a16="http://schemas.microsoft.com/office/drawing/2014/main" val="2990651898"/>
                    </a:ext>
                  </a:extLst>
                </a:gridCol>
              </a:tblGrid>
              <a:tr h="0">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12"/>
                        </a:rPr>
                        <a:t>Xamarin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8"/>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13"/>
                        </a:rPr>
                        <a:t>UWP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3"/>
                        </a:rPr>
                        <a:t>JavaScript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dirty="0">
                          <a:solidFill>
                            <a:srgbClr val="666666"/>
                          </a:solidFill>
                          <a:effectLst/>
                          <a:latin typeface="+mn-lt"/>
                        </a:rPr>
                        <a:t> </a:t>
                      </a:r>
                      <a:r>
                        <a:rPr lang="en-US" sz="1200" b="0" i="0" u="none" strike="noStrike" dirty="0">
                          <a:solidFill>
                            <a:srgbClr val="0057FF"/>
                          </a:solidFill>
                          <a:effectLst/>
                          <a:latin typeface="+mn-lt"/>
                          <a:hlinkClick r:id="rId14"/>
                        </a:rPr>
                        <a:t>.NET MAUI</a:t>
                      </a: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9" name="Table 48">
            <a:extLst>
              <a:ext uri="{FF2B5EF4-FFF2-40B4-BE49-F238E27FC236}">
                <a16:creationId xmlns:a16="http://schemas.microsoft.com/office/drawing/2014/main" id="{DD53B643-31F6-953F-FAE1-32E03B403B93}"/>
              </a:ext>
            </a:extLst>
          </p:cNvPr>
          <p:cNvGraphicFramePr>
            <a:graphicFrameLocks noGrp="1"/>
          </p:cNvGraphicFramePr>
          <p:nvPr/>
        </p:nvGraphicFramePr>
        <p:xfrm>
          <a:off x="782331" y="5167344"/>
          <a:ext cx="4142094"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1414318">
                  <a:extLst>
                    <a:ext uri="{9D8B030D-6E8A-4147-A177-3AD203B41FA5}">
                      <a16:colId xmlns:a16="http://schemas.microsoft.com/office/drawing/2014/main" val="2409485806"/>
                    </a:ext>
                  </a:extLst>
                </a:gridCol>
                <a:gridCol w="252557">
                  <a:extLst>
                    <a:ext uri="{9D8B030D-6E8A-4147-A177-3AD203B41FA5}">
                      <a16:colId xmlns:a16="http://schemas.microsoft.com/office/drawing/2014/main" val="2149393462"/>
                    </a:ext>
                  </a:extLst>
                </a:gridCol>
                <a:gridCol w="695325">
                  <a:extLst>
                    <a:ext uri="{9D8B030D-6E8A-4147-A177-3AD203B41FA5}">
                      <a16:colId xmlns:a16="http://schemas.microsoft.com/office/drawing/2014/main" val="652780990"/>
                    </a:ext>
                  </a:extLst>
                </a:gridCol>
                <a:gridCol w="766618">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3"/>
                        </a:rPr>
                        <a:t>UWP </a:t>
                      </a:r>
                      <a:r>
                        <a:rPr lang="en-US" sz="1200" b="0" i="0" dirty="0">
                          <a:solidFill>
                            <a:srgbClr val="666666"/>
                          </a:solidFill>
                          <a:effectLst/>
                          <a:latin typeface="+mn-lt"/>
                          <a:ea typeface="Open Sans" panose="020B0606030504020204" pitchFamily="34" charset="0"/>
                          <a:cs typeface="Open Sans" panose="020B0606030504020204" pitchFamily="34" charset="0"/>
                        </a:rPr>
                        <a: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4"/>
                        </a:rPr>
                        <a:t>.NET MAUI</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pic>
        <p:nvPicPr>
          <p:cNvPr id="50" name="Picture 49">
            <a:extLst>
              <a:ext uri="{FF2B5EF4-FFF2-40B4-BE49-F238E27FC236}">
                <a16:creationId xmlns:a16="http://schemas.microsoft.com/office/drawing/2014/main" id="{4ED255A0-C444-56AE-30D7-01AEACE1934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470" y="4988739"/>
            <a:ext cx="243861" cy="152413"/>
          </a:xfrm>
          <a:prstGeom prst="rect">
            <a:avLst/>
          </a:prstGeom>
        </p:spPr>
      </p:pic>
      <p:pic>
        <p:nvPicPr>
          <p:cNvPr id="51" name="Picture 50">
            <a:extLst>
              <a:ext uri="{FF2B5EF4-FFF2-40B4-BE49-F238E27FC236}">
                <a16:creationId xmlns:a16="http://schemas.microsoft.com/office/drawing/2014/main" id="{226431F9-34C8-1BFC-7D7E-B189AFF65DA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6634" y="4270791"/>
            <a:ext cx="342930" cy="228620"/>
          </a:xfrm>
          <a:prstGeom prst="rect">
            <a:avLst/>
          </a:prstGeom>
        </p:spPr>
      </p:pic>
      <p:pic>
        <p:nvPicPr>
          <p:cNvPr id="52" name="Picture 51">
            <a:extLst>
              <a:ext uri="{FF2B5EF4-FFF2-40B4-BE49-F238E27FC236}">
                <a16:creationId xmlns:a16="http://schemas.microsoft.com/office/drawing/2014/main" id="{88283B09-A024-39FC-485A-11EAB398B6B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6634" y="5565587"/>
            <a:ext cx="335309" cy="228620"/>
          </a:xfrm>
          <a:prstGeom prst="rect">
            <a:avLst/>
          </a:prstGeom>
        </p:spPr>
      </p:pic>
      <p:pic>
        <p:nvPicPr>
          <p:cNvPr id="2" name="Picture 2" descr="Syncfusion Essential DataGrid">
            <a:extLst>
              <a:ext uri="{FF2B5EF4-FFF2-40B4-BE49-F238E27FC236}">
                <a16:creationId xmlns:a16="http://schemas.microsoft.com/office/drawing/2014/main" id="{0223B87D-EB33-28E3-DE72-AB847B2397F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84776" y="815326"/>
            <a:ext cx="5346871" cy="52273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C19C55-A90C-15FE-9EFC-0E2661532397}"/>
              </a:ext>
            </a:extLst>
          </p:cNvPr>
          <p:cNvSpPr txBox="1"/>
          <p:nvPr/>
        </p:nvSpPr>
        <p:spPr>
          <a:xfrm>
            <a:off x="492208" y="2179009"/>
            <a:ext cx="6096000" cy="1447832"/>
          </a:xfrm>
          <a:prstGeom prst="rect">
            <a:avLst/>
          </a:prstGeom>
          <a:noFill/>
        </p:spPr>
        <p:txBody>
          <a:bodyPr wrap="square">
            <a:spAutoFit/>
          </a:bodyPr>
          <a:lstStyle/>
          <a:p>
            <a:pPr>
              <a:lnSpc>
                <a:spcPct val="150000"/>
              </a:lnSpc>
            </a:pPr>
            <a:r>
              <a:rPr lang="en-US" sz="12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594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1521973C-643E-CDBA-DCA3-20D97FAF3E93}"/>
              </a:ext>
            </a:extLst>
          </p:cNvPr>
          <p:cNvSpPr>
            <a:spLocks noGrp="1"/>
          </p:cNvSpPr>
          <p:nvPr>
            <p:ph type="title"/>
          </p:nvPr>
        </p:nvSpPr>
        <p:spPr/>
        <p:txBody>
          <a:bodyPr/>
          <a:lstStyle/>
          <a:p>
            <a:r>
              <a:rPr lang="en-US" b="1" i="0" dirty="0">
                <a:solidFill>
                  <a:srgbClr val="1A1A1A"/>
                </a:solidFill>
                <a:effectLst/>
                <a:latin typeface="Open Sans" panose="020B0606030504020204" pitchFamily="34" charset="0"/>
              </a:rPr>
              <a:t>Charts</a:t>
            </a:r>
            <a:endParaRPr lang="en-US" dirty="0"/>
          </a:p>
        </p:txBody>
      </p:sp>
      <p:sp>
        <p:nvSpPr>
          <p:cNvPr id="35" name="TextBox 34">
            <a:extLst>
              <a:ext uri="{FF2B5EF4-FFF2-40B4-BE49-F238E27FC236}">
                <a16:creationId xmlns:a16="http://schemas.microsoft.com/office/drawing/2014/main" id="{ABA15593-EE0A-00D3-DA3E-ABC3DA16EBCD}"/>
              </a:ext>
            </a:extLst>
          </p:cNvPr>
          <p:cNvSpPr txBox="1"/>
          <p:nvPr/>
        </p:nvSpPr>
        <p:spPr>
          <a:xfrm>
            <a:off x="109636" y="2261770"/>
            <a:ext cx="5986364" cy="1169872"/>
          </a:xfrm>
          <a:prstGeom prst="rect">
            <a:avLst/>
          </a:prstGeom>
          <a:noFill/>
        </p:spPr>
        <p:txBody>
          <a:bodyPr wrap="square">
            <a:spAutoFit/>
          </a:bodyPr>
          <a:lstStyle/>
          <a:p>
            <a:pPr marL="402336" lvl="1" indent="0">
              <a:lnSpc>
                <a:spcPct val="150000"/>
              </a:lnSpc>
              <a:buNone/>
            </a:pPr>
            <a:r>
              <a:rPr lang="en-US" sz="12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200" dirty="0"/>
          </a:p>
        </p:txBody>
      </p:sp>
      <p:pic>
        <p:nvPicPr>
          <p:cNvPr id="36" name="Picture 2" descr="Syncfusion Essential Chart">
            <a:extLst>
              <a:ext uri="{FF2B5EF4-FFF2-40B4-BE49-F238E27FC236}">
                <a16:creationId xmlns:a16="http://schemas.microsoft.com/office/drawing/2014/main" id="{8F7152D0-D28E-A9EE-0FF9-18FA50819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062" y="723997"/>
            <a:ext cx="5671539" cy="54100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 name="Table 36">
            <a:extLst>
              <a:ext uri="{FF2B5EF4-FFF2-40B4-BE49-F238E27FC236}">
                <a16:creationId xmlns:a16="http://schemas.microsoft.com/office/drawing/2014/main" id="{0A52B775-A24E-0F2E-E250-4C02B4E705EA}"/>
              </a:ext>
            </a:extLst>
          </p:cNvPr>
          <p:cNvGraphicFramePr>
            <a:graphicFrameLocks noGrp="1"/>
          </p:cNvGraphicFramePr>
          <p:nvPr>
            <p:extLst>
              <p:ext uri="{D42A27DB-BD31-4B8C-83A1-F6EECF244321}">
                <p14:modId xmlns:p14="http://schemas.microsoft.com/office/powerpoint/2010/main" val="2159989526"/>
              </p:ext>
            </p:extLst>
          </p:nvPr>
        </p:nvGraphicFramePr>
        <p:xfrm>
          <a:off x="782331" y="4218496"/>
          <a:ext cx="4142094"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933450">
                  <a:extLst>
                    <a:ext uri="{9D8B030D-6E8A-4147-A177-3AD203B41FA5}">
                      <a16:colId xmlns:a16="http://schemas.microsoft.com/office/drawing/2014/main" val="2409485806"/>
                    </a:ext>
                  </a:extLst>
                </a:gridCol>
                <a:gridCol w="733425">
                  <a:extLst>
                    <a:ext uri="{9D8B030D-6E8A-4147-A177-3AD203B41FA5}">
                      <a16:colId xmlns:a16="http://schemas.microsoft.com/office/drawing/2014/main" val="2149393462"/>
                    </a:ext>
                  </a:extLst>
                </a:gridCol>
                <a:gridCol w="695325">
                  <a:extLst>
                    <a:ext uri="{9D8B030D-6E8A-4147-A177-3AD203B41FA5}">
                      <a16:colId xmlns:a16="http://schemas.microsoft.com/office/drawing/2014/main" val="652780990"/>
                    </a:ext>
                  </a:extLst>
                </a:gridCol>
                <a:gridCol w="766618">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err="1">
                          <a:solidFill>
                            <a:schemeClr val="bg1"/>
                          </a:solidFill>
                          <a:hlinkClick r:id="rId4"/>
                        </a:rPr>
                        <a:t>javaScript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5"/>
                        </a:rPr>
                        <a:t>Angular</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6"/>
                        </a:rPr>
                        <a:t>React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7"/>
                        </a:rPr>
                        <a:t>Vue</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err="1">
                          <a:solidFill>
                            <a:schemeClr val="bg1"/>
                          </a:solidFill>
                          <a:hlinkClick r:id="rId8"/>
                        </a:rPr>
                        <a:t>Blazor</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sp>
        <p:nvSpPr>
          <p:cNvPr id="39" name="TextBox 38">
            <a:extLst>
              <a:ext uri="{FF2B5EF4-FFF2-40B4-BE49-F238E27FC236}">
                <a16:creationId xmlns:a16="http://schemas.microsoft.com/office/drawing/2014/main" id="{D1501DE3-6B8A-FD7D-D161-6F911356DE50}"/>
              </a:ext>
            </a:extLst>
          </p:cNvPr>
          <p:cNvSpPr txBox="1"/>
          <p:nvPr/>
        </p:nvSpPr>
        <p:spPr>
          <a:xfrm>
            <a:off x="481399" y="3598800"/>
            <a:ext cx="6097554" cy="369332"/>
          </a:xfrm>
          <a:prstGeom prst="rect">
            <a:avLst/>
          </a:prstGeom>
          <a:noFill/>
        </p:spPr>
        <p:txBody>
          <a:bodyPr wrap="square">
            <a:spAutoFit/>
          </a:bodyPr>
          <a:lstStyle/>
          <a:p>
            <a:r>
              <a:rPr lang="en-US" b="1" i="0" dirty="0">
                <a:solidFill>
                  <a:srgbClr val="1A1A1A"/>
                </a:solidFill>
                <a:effectLst/>
                <a:latin typeface="Open Sans" panose="020B0606030504020204" pitchFamily="34" charset="0"/>
              </a:rPr>
              <a:t>SUPPORTED PLATFORMS</a:t>
            </a:r>
            <a:endParaRPr lang="en-US" dirty="0"/>
          </a:p>
        </p:txBody>
      </p:sp>
      <p:graphicFrame>
        <p:nvGraphicFramePr>
          <p:cNvPr id="43" name="Table 42">
            <a:extLst>
              <a:ext uri="{FF2B5EF4-FFF2-40B4-BE49-F238E27FC236}">
                <a16:creationId xmlns:a16="http://schemas.microsoft.com/office/drawing/2014/main" id="{C3173192-D7E7-2007-ED64-96EBC8B0704F}"/>
              </a:ext>
            </a:extLst>
          </p:cNvPr>
          <p:cNvGraphicFramePr>
            <a:graphicFrameLocks noGrp="1"/>
          </p:cNvGraphicFramePr>
          <p:nvPr>
            <p:extLst>
              <p:ext uri="{D42A27DB-BD31-4B8C-83A1-F6EECF244321}">
                <p14:modId xmlns:p14="http://schemas.microsoft.com/office/powerpoint/2010/main" val="3941667324"/>
              </p:ext>
            </p:extLst>
          </p:nvPr>
        </p:nvGraphicFramePr>
        <p:xfrm>
          <a:off x="782331" y="4483018"/>
          <a:ext cx="4761219"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1334770">
                  <a:extLst>
                    <a:ext uri="{9D8B030D-6E8A-4147-A177-3AD203B41FA5}">
                      <a16:colId xmlns:a16="http://schemas.microsoft.com/office/drawing/2014/main" val="2409485806"/>
                    </a:ext>
                  </a:extLst>
                </a:gridCol>
                <a:gridCol w="1253663">
                  <a:extLst>
                    <a:ext uri="{9D8B030D-6E8A-4147-A177-3AD203B41FA5}">
                      <a16:colId xmlns:a16="http://schemas.microsoft.com/office/drawing/2014/main" val="2149393462"/>
                    </a:ext>
                  </a:extLst>
                </a:gridCol>
                <a:gridCol w="208280">
                  <a:extLst>
                    <a:ext uri="{9D8B030D-6E8A-4147-A177-3AD203B41FA5}">
                      <a16:colId xmlns:a16="http://schemas.microsoft.com/office/drawing/2014/main" val="652780990"/>
                    </a:ext>
                  </a:extLst>
                </a:gridCol>
                <a:gridCol w="951230">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9"/>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9"/>
                        </a:rPr>
                        <a:t>ASP.NET MVC</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9"/>
                        </a:rPr>
                        <a:t>ASP.NET Core</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4" name="Table 43">
            <a:extLst>
              <a:ext uri="{FF2B5EF4-FFF2-40B4-BE49-F238E27FC236}">
                <a16:creationId xmlns:a16="http://schemas.microsoft.com/office/drawing/2014/main" id="{941FDFB4-3E12-6C87-990A-7A937AB1A277}"/>
              </a:ext>
            </a:extLst>
          </p:cNvPr>
          <p:cNvGraphicFramePr>
            <a:graphicFrameLocks noGrp="1"/>
          </p:cNvGraphicFramePr>
          <p:nvPr>
            <p:extLst>
              <p:ext uri="{D42A27DB-BD31-4B8C-83A1-F6EECF244321}">
                <p14:modId xmlns:p14="http://schemas.microsoft.com/office/powerpoint/2010/main" val="842887422"/>
              </p:ext>
            </p:extLst>
          </p:nvPr>
        </p:nvGraphicFramePr>
        <p:xfrm>
          <a:off x="782331" y="4912552"/>
          <a:ext cx="4513569" cy="457200"/>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709468">
                  <a:extLst>
                    <a:ext uri="{9D8B030D-6E8A-4147-A177-3AD203B41FA5}">
                      <a16:colId xmlns:a16="http://schemas.microsoft.com/office/drawing/2014/main" val="2409485806"/>
                    </a:ext>
                  </a:extLst>
                </a:gridCol>
                <a:gridCol w="771525">
                  <a:extLst>
                    <a:ext uri="{9D8B030D-6E8A-4147-A177-3AD203B41FA5}">
                      <a16:colId xmlns:a16="http://schemas.microsoft.com/office/drawing/2014/main" val="2149393462"/>
                    </a:ext>
                  </a:extLst>
                </a:gridCol>
                <a:gridCol w="838200">
                  <a:extLst>
                    <a:ext uri="{9D8B030D-6E8A-4147-A177-3AD203B41FA5}">
                      <a16:colId xmlns:a16="http://schemas.microsoft.com/office/drawing/2014/main" val="652780990"/>
                    </a:ext>
                  </a:extLst>
                </a:gridCol>
                <a:gridCol w="1181100">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0"/>
                        </a:rPr>
                        <a:t>WinForms</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1"/>
                        </a:rPr>
                        <a:t>WPF</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err="1">
                          <a:solidFill>
                            <a:srgbClr val="0057FF"/>
                          </a:solidFill>
                          <a:effectLst/>
                          <a:latin typeface="+mn-lt"/>
                          <a:ea typeface="Open Sans" panose="020B0606030504020204" pitchFamily="34" charset="0"/>
                          <a:cs typeface="Open Sans" panose="020B0606030504020204" pitchFamily="34" charset="0"/>
                          <a:hlinkClick r:id="rId12"/>
                        </a:rPr>
                        <a:t>WinUI</a:t>
                      </a: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2"/>
                        </a:rPr>
                        <a: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9"/>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3"/>
                        </a:rPr>
                        <a:t>Xamarin</a:t>
                      </a:r>
                      <a:br>
                        <a:rPr lang="en-US" sz="1200" dirty="0">
                          <a:latin typeface="+mn-lt"/>
                          <a:ea typeface="Open Sans" panose="020B0606030504020204" pitchFamily="34" charset="0"/>
                          <a:cs typeface="Open Sans" panose="020B0606030504020204" pitchFamily="34" charset="0"/>
                        </a:rPr>
                      </a:b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7" name="Table 46">
            <a:extLst>
              <a:ext uri="{FF2B5EF4-FFF2-40B4-BE49-F238E27FC236}">
                <a16:creationId xmlns:a16="http://schemas.microsoft.com/office/drawing/2014/main" id="{3E7E41FE-03CF-107C-5945-24E81E41E4B1}"/>
              </a:ext>
            </a:extLst>
          </p:cNvPr>
          <p:cNvGraphicFramePr>
            <a:graphicFrameLocks noGrp="1"/>
          </p:cNvGraphicFramePr>
          <p:nvPr>
            <p:extLst>
              <p:ext uri="{D42A27DB-BD31-4B8C-83A1-F6EECF244321}">
                <p14:modId xmlns:p14="http://schemas.microsoft.com/office/powerpoint/2010/main" val="1567190575"/>
              </p:ext>
            </p:extLst>
          </p:nvPr>
        </p:nvGraphicFramePr>
        <p:xfrm>
          <a:off x="782331" y="5557098"/>
          <a:ext cx="5389869" cy="457200"/>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933450">
                  <a:extLst>
                    <a:ext uri="{9D8B030D-6E8A-4147-A177-3AD203B41FA5}">
                      <a16:colId xmlns:a16="http://schemas.microsoft.com/office/drawing/2014/main" val="2409485806"/>
                    </a:ext>
                  </a:extLst>
                </a:gridCol>
                <a:gridCol w="728518">
                  <a:extLst>
                    <a:ext uri="{9D8B030D-6E8A-4147-A177-3AD203B41FA5}">
                      <a16:colId xmlns:a16="http://schemas.microsoft.com/office/drawing/2014/main" val="2149393462"/>
                    </a:ext>
                  </a:extLst>
                </a:gridCol>
                <a:gridCol w="1038225">
                  <a:extLst>
                    <a:ext uri="{9D8B030D-6E8A-4147-A177-3AD203B41FA5}">
                      <a16:colId xmlns:a16="http://schemas.microsoft.com/office/drawing/2014/main" val="652780990"/>
                    </a:ext>
                  </a:extLst>
                </a:gridCol>
                <a:gridCol w="1676400">
                  <a:extLst>
                    <a:ext uri="{9D8B030D-6E8A-4147-A177-3AD203B41FA5}">
                      <a16:colId xmlns:a16="http://schemas.microsoft.com/office/drawing/2014/main" val="2990651898"/>
                    </a:ext>
                  </a:extLst>
                </a:gridCol>
              </a:tblGrid>
              <a:tr h="0">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13"/>
                        </a:rPr>
                        <a:t>Xamarin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9"/>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14"/>
                        </a:rPr>
                        <a:t>UWP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4"/>
                        </a:rPr>
                        <a:t>JavaScript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dirty="0">
                          <a:solidFill>
                            <a:srgbClr val="666666"/>
                          </a:solidFill>
                          <a:effectLst/>
                          <a:latin typeface="+mn-lt"/>
                        </a:rPr>
                        <a:t> </a:t>
                      </a:r>
                      <a:r>
                        <a:rPr lang="en-US" sz="1200" b="0" i="0" u="none" strike="noStrike" dirty="0">
                          <a:solidFill>
                            <a:srgbClr val="0057FF"/>
                          </a:solidFill>
                          <a:effectLst/>
                          <a:latin typeface="+mn-lt"/>
                          <a:hlinkClick r:id="rId15"/>
                        </a:rPr>
                        <a:t>.NET MAUI</a:t>
                      </a: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9" name="Table 48">
            <a:extLst>
              <a:ext uri="{FF2B5EF4-FFF2-40B4-BE49-F238E27FC236}">
                <a16:creationId xmlns:a16="http://schemas.microsoft.com/office/drawing/2014/main" id="{DD53B643-31F6-953F-FAE1-32E03B403B93}"/>
              </a:ext>
            </a:extLst>
          </p:cNvPr>
          <p:cNvGraphicFramePr>
            <a:graphicFrameLocks noGrp="1"/>
          </p:cNvGraphicFramePr>
          <p:nvPr>
            <p:extLst>
              <p:ext uri="{D42A27DB-BD31-4B8C-83A1-F6EECF244321}">
                <p14:modId xmlns:p14="http://schemas.microsoft.com/office/powerpoint/2010/main" val="665038032"/>
              </p:ext>
            </p:extLst>
          </p:nvPr>
        </p:nvGraphicFramePr>
        <p:xfrm>
          <a:off x="782331" y="5167344"/>
          <a:ext cx="4142094"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1414318">
                  <a:extLst>
                    <a:ext uri="{9D8B030D-6E8A-4147-A177-3AD203B41FA5}">
                      <a16:colId xmlns:a16="http://schemas.microsoft.com/office/drawing/2014/main" val="2409485806"/>
                    </a:ext>
                  </a:extLst>
                </a:gridCol>
                <a:gridCol w="252557">
                  <a:extLst>
                    <a:ext uri="{9D8B030D-6E8A-4147-A177-3AD203B41FA5}">
                      <a16:colId xmlns:a16="http://schemas.microsoft.com/office/drawing/2014/main" val="2149393462"/>
                    </a:ext>
                  </a:extLst>
                </a:gridCol>
                <a:gridCol w="695325">
                  <a:extLst>
                    <a:ext uri="{9D8B030D-6E8A-4147-A177-3AD203B41FA5}">
                      <a16:colId xmlns:a16="http://schemas.microsoft.com/office/drawing/2014/main" val="652780990"/>
                    </a:ext>
                  </a:extLst>
                </a:gridCol>
                <a:gridCol w="766618">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4"/>
                        </a:rPr>
                        <a:t>UWP </a:t>
                      </a:r>
                      <a:r>
                        <a:rPr lang="en-US" sz="1200" b="0" i="0" dirty="0">
                          <a:solidFill>
                            <a:srgbClr val="666666"/>
                          </a:solidFill>
                          <a:effectLst/>
                          <a:latin typeface="+mn-lt"/>
                          <a:ea typeface="Open Sans" panose="020B0606030504020204" pitchFamily="34" charset="0"/>
                          <a:cs typeface="Open Sans" panose="020B0606030504020204" pitchFamily="34" charset="0"/>
                        </a:rPr>
                        <a: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5"/>
                        </a:rPr>
                        <a:t>.NET MAUI</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pic>
        <p:nvPicPr>
          <p:cNvPr id="50" name="Picture 49">
            <a:extLst>
              <a:ext uri="{FF2B5EF4-FFF2-40B4-BE49-F238E27FC236}">
                <a16:creationId xmlns:a16="http://schemas.microsoft.com/office/drawing/2014/main" id="{4ED255A0-C444-56AE-30D7-01AEACE1934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8470" y="4988739"/>
            <a:ext cx="243861" cy="152413"/>
          </a:xfrm>
          <a:prstGeom prst="rect">
            <a:avLst/>
          </a:prstGeom>
        </p:spPr>
      </p:pic>
      <p:pic>
        <p:nvPicPr>
          <p:cNvPr id="51" name="Picture 50">
            <a:extLst>
              <a:ext uri="{FF2B5EF4-FFF2-40B4-BE49-F238E27FC236}">
                <a16:creationId xmlns:a16="http://schemas.microsoft.com/office/drawing/2014/main" id="{226431F9-34C8-1BFC-7D7E-B189AFF65DA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6634" y="4270791"/>
            <a:ext cx="342930" cy="228620"/>
          </a:xfrm>
          <a:prstGeom prst="rect">
            <a:avLst/>
          </a:prstGeom>
        </p:spPr>
      </p:pic>
      <p:pic>
        <p:nvPicPr>
          <p:cNvPr id="52" name="Picture 51">
            <a:extLst>
              <a:ext uri="{FF2B5EF4-FFF2-40B4-BE49-F238E27FC236}">
                <a16:creationId xmlns:a16="http://schemas.microsoft.com/office/drawing/2014/main" id="{88283B09-A024-39FC-485A-11EAB398B6B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6634" y="5565587"/>
            <a:ext cx="335309" cy="228620"/>
          </a:xfrm>
          <a:prstGeom prst="rect">
            <a:avLst/>
          </a:prstGeom>
        </p:spPr>
      </p:pic>
    </p:spTree>
    <p:extLst>
      <p:ext uri="{BB962C8B-B14F-4D97-AF65-F5344CB8AC3E}">
        <p14:creationId xmlns:p14="http://schemas.microsoft.com/office/powerpoint/2010/main" val="123929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1521973C-643E-CDBA-DCA3-20D97FAF3E93}"/>
              </a:ext>
            </a:extLst>
          </p:cNvPr>
          <p:cNvSpPr>
            <a:spLocks noGrp="1"/>
          </p:cNvSpPr>
          <p:nvPr>
            <p:ph type="title"/>
          </p:nvPr>
        </p:nvSpPr>
        <p:spPr/>
        <p:txBody>
          <a:bodyPr/>
          <a:lstStyle/>
          <a:p>
            <a:r>
              <a:rPr lang="en-US" b="1" i="0" dirty="0">
                <a:solidFill>
                  <a:srgbClr val="1A1A1A"/>
                </a:solidFill>
                <a:effectLst/>
                <a:latin typeface="Open Sans" panose="020B0606030504020204" pitchFamily="34" charset="0"/>
              </a:rPr>
              <a:t>List View</a:t>
            </a:r>
            <a:endParaRPr lang="en-US" dirty="0"/>
          </a:p>
        </p:txBody>
      </p:sp>
      <p:graphicFrame>
        <p:nvGraphicFramePr>
          <p:cNvPr id="37" name="Table 36">
            <a:extLst>
              <a:ext uri="{FF2B5EF4-FFF2-40B4-BE49-F238E27FC236}">
                <a16:creationId xmlns:a16="http://schemas.microsoft.com/office/drawing/2014/main" id="{0A52B775-A24E-0F2E-E250-4C02B4E705EA}"/>
              </a:ext>
            </a:extLst>
          </p:cNvPr>
          <p:cNvGraphicFramePr>
            <a:graphicFrameLocks noGrp="1"/>
          </p:cNvGraphicFramePr>
          <p:nvPr/>
        </p:nvGraphicFramePr>
        <p:xfrm>
          <a:off x="782331" y="4218496"/>
          <a:ext cx="4142094"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933450">
                  <a:extLst>
                    <a:ext uri="{9D8B030D-6E8A-4147-A177-3AD203B41FA5}">
                      <a16:colId xmlns:a16="http://schemas.microsoft.com/office/drawing/2014/main" val="2409485806"/>
                    </a:ext>
                  </a:extLst>
                </a:gridCol>
                <a:gridCol w="733425">
                  <a:extLst>
                    <a:ext uri="{9D8B030D-6E8A-4147-A177-3AD203B41FA5}">
                      <a16:colId xmlns:a16="http://schemas.microsoft.com/office/drawing/2014/main" val="2149393462"/>
                    </a:ext>
                  </a:extLst>
                </a:gridCol>
                <a:gridCol w="695325">
                  <a:extLst>
                    <a:ext uri="{9D8B030D-6E8A-4147-A177-3AD203B41FA5}">
                      <a16:colId xmlns:a16="http://schemas.microsoft.com/office/drawing/2014/main" val="652780990"/>
                    </a:ext>
                  </a:extLst>
                </a:gridCol>
                <a:gridCol w="766618">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err="1">
                          <a:solidFill>
                            <a:schemeClr val="bg1"/>
                          </a:solidFill>
                          <a:hlinkClick r:id="rId3"/>
                        </a:rPr>
                        <a:t>javaScript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4"/>
                        </a:rPr>
                        <a:t>Angular</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5"/>
                        </a:rPr>
                        <a:t>React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hlinkClick r:id="rId6"/>
                        </a:rPr>
                        <a:t>Vue</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err="1">
                          <a:solidFill>
                            <a:schemeClr val="bg1"/>
                          </a:solidFill>
                          <a:hlinkClick r:id="rId7"/>
                        </a:rPr>
                        <a:t>Blazor</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sp>
        <p:nvSpPr>
          <p:cNvPr id="39" name="TextBox 38">
            <a:extLst>
              <a:ext uri="{FF2B5EF4-FFF2-40B4-BE49-F238E27FC236}">
                <a16:creationId xmlns:a16="http://schemas.microsoft.com/office/drawing/2014/main" id="{D1501DE3-6B8A-FD7D-D161-6F911356DE50}"/>
              </a:ext>
            </a:extLst>
          </p:cNvPr>
          <p:cNvSpPr txBox="1"/>
          <p:nvPr/>
        </p:nvSpPr>
        <p:spPr>
          <a:xfrm>
            <a:off x="481399" y="3598800"/>
            <a:ext cx="6097554" cy="369332"/>
          </a:xfrm>
          <a:prstGeom prst="rect">
            <a:avLst/>
          </a:prstGeom>
          <a:noFill/>
        </p:spPr>
        <p:txBody>
          <a:bodyPr wrap="square">
            <a:spAutoFit/>
          </a:bodyPr>
          <a:lstStyle/>
          <a:p>
            <a:r>
              <a:rPr lang="en-US" b="1" i="0" dirty="0">
                <a:solidFill>
                  <a:srgbClr val="1A1A1A"/>
                </a:solidFill>
                <a:effectLst/>
                <a:latin typeface="Open Sans" panose="020B0606030504020204" pitchFamily="34" charset="0"/>
              </a:rPr>
              <a:t>SUPPORTED PLATFORMS</a:t>
            </a:r>
            <a:endParaRPr lang="en-US" dirty="0"/>
          </a:p>
        </p:txBody>
      </p:sp>
      <p:graphicFrame>
        <p:nvGraphicFramePr>
          <p:cNvPr id="43" name="Table 42">
            <a:extLst>
              <a:ext uri="{FF2B5EF4-FFF2-40B4-BE49-F238E27FC236}">
                <a16:creationId xmlns:a16="http://schemas.microsoft.com/office/drawing/2014/main" id="{C3173192-D7E7-2007-ED64-96EBC8B0704F}"/>
              </a:ext>
            </a:extLst>
          </p:cNvPr>
          <p:cNvGraphicFramePr>
            <a:graphicFrameLocks noGrp="1"/>
          </p:cNvGraphicFramePr>
          <p:nvPr/>
        </p:nvGraphicFramePr>
        <p:xfrm>
          <a:off x="782331" y="4483018"/>
          <a:ext cx="4761219"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1334770">
                  <a:extLst>
                    <a:ext uri="{9D8B030D-6E8A-4147-A177-3AD203B41FA5}">
                      <a16:colId xmlns:a16="http://schemas.microsoft.com/office/drawing/2014/main" val="2409485806"/>
                    </a:ext>
                  </a:extLst>
                </a:gridCol>
                <a:gridCol w="1253663">
                  <a:extLst>
                    <a:ext uri="{9D8B030D-6E8A-4147-A177-3AD203B41FA5}">
                      <a16:colId xmlns:a16="http://schemas.microsoft.com/office/drawing/2014/main" val="2149393462"/>
                    </a:ext>
                  </a:extLst>
                </a:gridCol>
                <a:gridCol w="208280">
                  <a:extLst>
                    <a:ext uri="{9D8B030D-6E8A-4147-A177-3AD203B41FA5}">
                      <a16:colId xmlns:a16="http://schemas.microsoft.com/office/drawing/2014/main" val="652780990"/>
                    </a:ext>
                  </a:extLst>
                </a:gridCol>
                <a:gridCol w="951230">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8"/>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8"/>
                        </a:rPr>
                        <a:t>ASP.NET MVC</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dirty="0">
                          <a:solidFill>
                            <a:schemeClr val="bg1"/>
                          </a:solidFill>
                          <a:latin typeface="+mn-lt"/>
                          <a:ea typeface="Open Sans" panose="020B0606030504020204" pitchFamily="34" charset="0"/>
                          <a:cs typeface="Open Sans" panose="020B0606030504020204" pitchFamily="34" charset="0"/>
                          <a:hlinkClick r:id="rId8"/>
                        </a:rPr>
                        <a:t>ASP.NET Core</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4" name="Table 43">
            <a:extLst>
              <a:ext uri="{FF2B5EF4-FFF2-40B4-BE49-F238E27FC236}">
                <a16:creationId xmlns:a16="http://schemas.microsoft.com/office/drawing/2014/main" id="{941FDFB4-3E12-6C87-990A-7A937AB1A277}"/>
              </a:ext>
            </a:extLst>
          </p:cNvPr>
          <p:cNvGraphicFramePr>
            <a:graphicFrameLocks noGrp="1"/>
          </p:cNvGraphicFramePr>
          <p:nvPr/>
        </p:nvGraphicFramePr>
        <p:xfrm>
          <a:off x="782331" y="4912552"/>
          <a:ext cx="4513569" cy="457200"/>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709468">
                  <a:extLst>
                    <a:ext uri="{9D8B030D-6E8A-4147-A177-3AD203B41FA5}">
                      <a16:colId xmlns:a16="http://schemas.microsoft.com/office/drawing/2014/main" val="2409485806"/>
                    </a:ext>
                  </a:extLst>
                </a:gridCol>
                <a:gridCol w="771525">
                  <a:extLst>
                    <a:ext uri="{9D8B030D-6E8A-4147-A177-3AD203B41FA5}">
                      <a16:colId xmlns:a16="http://schemas.microsoft.com/office/drawing/2014/main" val="2149393462"/>
                    </a:ext>
                  </a:extLst>
                </a:gridCol>
                <a:gridCol w="838200">
                  <a:extLst>
                    <a:ext uri="{9D8B030D-6E8A-4147-A177-3AD203B41FA5}">
                      <a16:colId xmlns:a16="http://schemas.microsoft.com/office/drawing/2014/main" val="652780990"/>
                    </a:ext>
                  </a:extLst>
                </a:gridCol>
                <a:gridCol w="1181100">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9"/>
                        </a:rPr>
                        <a:t>WinForms</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0"/>
                        </a:rPr>
                        <a:t>WPF</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err="1">
                          <a:solidFill>
                            <a:srgbClr val="0057FF"/>
                          </a:solidFill>
                          <a:effectLst/>
                          <a:latin typeface="+mn-lt"/>
                          <a:ea typeface="Open Sans" panose="020B0606030504020204" pitchFamily="34" charset="0"/>
                          <a:cs typeface="Open Sans" panose="020B0606030504020204" pitchFamily="34" charset="0"/>
                          <a:hlinkClick r:id="rId11"/>
                        </a:rPr>
                        <a:t>WinUI</a:t>
                      </a: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1"/>
                        </a:rPr>
                        <a: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8"/>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2"/>
                        </a:rPr>
                        <a:t>Xamarin</a:t>
                      </a:r>
                      <a:br>
                        <a:rPr lang="en-US" sz="1200" dirty="0">
                          <a:latin typeface="+mn-lt"/>
                          <a:ea typeface="Open Sans" panose="020B0606030504020204" pitchFamily="34" charset="0"/>
                          <a:cs typeface="Open Sans" panose="020B0606030504020204" pitchFamily="34" charset="0"/>
                        </a:rPr>
                      </a:b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7" name="Table 46">
            <a:extLst>
              <a:ext uri="{FF2B5EF4-FFF2-40B4-BE49-F238E27FC236}">
                <a16:creationId xmlns:a16="http://schemas.microsoft.com/office/drawing/2014/main" id="{3E7E41FE-03CF-107C-5945-24E81E41E4B1}"/>
              </a:ext>
            </a:extLst>
          </p:cNvPr>
          <p:cNvGraphicFramePr>
            <a:graphicFrameLocks noGrp="1"/>
          </p:cNvGraphicFramePr>
          <p:nvPr/>
        </p:nvGraphicFramePr>
        <p:xfrm>
          <a:off x="782331" y="5557098"/>
          <a:ext cx="5389869" cy="457200"/>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933450">
                  <a:extLst>
                    <a:ext uri="{9D8B030D-6E8A-4147-A177-3AD203B41FA5}">
                      <a16:colId xmlns:a16="http://schemas.microsoft.com/office/drawing/2014/main" val="2409485806"/>
                    </a:ext>
                  </a:extLst>
                </a:gridCol>
                <a:gridCol w="728518">
                  <a:extLst>
                    <a:ext uri="{9D8B030D-6E8A-4147-A177-3AD203B41FA5}">
                      <a16:colId xmlns:a16="http://schemas.microsoft.com/office/drawing/2014/main" val="2149393462"/>
                    </a:ext>
                  </a:extLst>
                </a:gridCol>
                <a:gridCol w="1038225">
                  <a:extLst>
                    <a:ext uri="{9D8B030D-6E8A-4147-A177-3AD203B41FA5}">
                      <a16:colId xmlns:a16="http://schemas.microsoft.com/office/drawing/2014/main" val="652780990"/>
                    </a:ext>
                  </a:extLst>
                </a:gridCol>
                <a:gridCol w="1676400">
                  <a:extLst>
                    <a:ext uri="{9D8B030D-6E8A-4147-A177-3AD203B41FA5}">
                      <a16:colId xmlns:a16="http://schemas.microsoft.com/office/drawing/2014/main" val="2990651898"/>
                    </a:ext>
                  </a:extLst>
                </a:gridCol>
              </a:tblGrid>
              <a:tr h="0">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12"/>
                        </a:rPr>
                        <a:t>Xamarin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8"/>
                        </a:rPr>
                        <a:t>Flutter</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13"/>
                        </a:rPr>
                        <a:t>UWP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hlinkClick r:id="rId3"/>
                        </a:rPr>
                        <a:t>JavaScript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dirty="0">
                          <a:solidFill>
                            <a:srgbClr val="666666"/>
                          </a:solidFill>
                          <a:effectLst/>
                          <a:latin typeface="+mn-lt"/>
                        </a:rPr>
                        <a:t> </a:t>
                      </a:r>
                      <a:r>
                        <a:rPr lang="en-US" sz="1200" b="0" i="0" u="none" strike="noStrike" dirty="0">
                          <a:solidFill>
                            <a:srgbClr val="0057FF"/>
                          </a:solidFill>
                          <a:effectLst/>
                          <a:latin typeface="+mn-lt"/>
                          <a:hlinkClick r:id="rId14"/>
                        </a:rPr>
                        <a:t>.NET MAUI</a:t>
                      </a: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graphicFrame>
        <p:nvGraphicFramePr>
          <p:cNvPr id="49" name="Table 48">
            <a:extLst>
              <a:ext uri="{FF2B5EF4-FFF2-40B4-BE49-F238E27FC236}">
                <a16:creationId xmlns:a16="http://schemas.microsoft.com/office/drawing/2014/main" id="{DD53B643-31F6-953F-FAE1-32E03B403B93}"/>
              </a:ext>
            </a:extLst>
          </p:cNvPr>
          <p:cNvGraphicFramePr>
            <a:graphicFrameLocks noGrp="1"/>
          </p:cNvGraphicFramePr>
          <p:nvPr/>
        </p:nvGraphicFramePr>
        <p:xfrm>
          <a:off x="782331" y="5167344"/>
          <a:ext cx="4142094" cy="296081"/>
        </p:xfrm>
        <a:graphic>
          <a:graphicData uri="http://schemas.openxmlformats.org/drawingml/2006/table">
            <a:tbl>
              <a:tblPr firstRow="1" bandRow="1">
                <a:tableStyleId>{2D5ABB26-0587-4C30-8999-92F81FD0307C}</a:tableStyleId>
              </a:tblPr>
              <a:tblGrid>
                <a:gridCol w="1013276">
                  <a:extLst>
                    <a:ext uri="{9D8B030D-6E8A-4147-A177-3AD203B41FA5}">
                      <a16:colId xmlns:a16="http://schemas.microsoft.com/office/drawing/2014/main" val="3537771640"/>
                    </a:ext>
                  </a:extLst>
                </a:gridCol>
                <a:gridCol w="1414318">
                  <a:extLst>
                    <a:ext uri="{9D8B030D-6E8A-4147-A177-3AD203B41FA5}">
                      <a16:colId xmlns:a16="http://schemas.microsoft.com/office/drawing/2014/main" val="2409485806"/>
                    </a:ext>
                  </a:extLst>
                </a:gridCol>
                <a:gridCol w="252557">
                  <a:extLst>
                    <a:ext uri="{9D8B030D-6E8A-4147-A177-3AD203B41FA5}">
                      <a16:colId xmlns:a16="http://schemas.microsoft.com/office/drawing/2014/main" val="2149393462"/>
                    </a:ext>
                  </a:extLst>
                </a:gridCol>
                <a:gridCol w="695325">
                  <a:extLst>
                    <a:ext uri="{9D8B030D-6E8A-4147-A177-3AD203B41FA5}">
                      <a16:colId xmlns:a16="http://schemas.microsoft.com/office/drawing/2014/main" val="652780990"/>
                    </a:ext>
                  </a:extLst>
                </a:gridCol>
                <a:gridCol w="766618">
                  <a:extLst>
                    <a:ext uri="{9D8B030D-6E8A-4147-A177-3AD203B41FA5}">
                      <a16:colId xmlns:a16="http://schemas.microsoft.com/office/drawing/2014/main" val="2990651898"/>
                    </a:ext>
                  </a:extLst>
                </a:gridCol>
              </a:tblGrid>
              <a:tr h="296081">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3"/>
                        </a:rPr>
                        <a:t>UWP </a:t>
                      </a:r>
                      <a:r>
                        <a:rPr lang="en-US" sz="1200" b="0" i="0" dirty="0">
                          <a:solidFill>
                            <a:srgbClr val="666666"/>
                          </a:solidFill>
                          <a:effectLst/>
                          <a:latin typeface="+mn-lt"/>
                          <a:ea typeface="Open Sans" panose="020B0606030504020204" pitchFamily="34" charset="0"/>
                          <a:cs typeface="Open Sans" panose="020B0606030504020204" pitchFamily="34" charset="0"/>
                        </a:rPr>
                        <a:t> </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171450" indent="-171450">
                        <a:buClr>
                          <a:schemeClr val="bg1">
                            <a:lumMod val="50000"/>
                            <a:lumOff val="50000"/>
                          </a:schemeClr>
                        </a:buClr>
                        <a:buSzPct val="130000"/>
                        <a:buFont typeface="Arial" panose="020B0604020202020204" pitchFamily="34" charset="0"/>
                        <a:buChar char="•"/>
                      </a:pPr>
                      <a:r>
                        <a:rPr lang="en-US" sz="1200" b="0" i="0" u="none" strike="noStrike" dirty="0">
                          <a:solidFill>
                            <a:srgbClr val="0057FF"/>
                          </a:solidFill>
                          <a:effectLst/>
                          <a:latin typeface="+mn-lt"/>
                          <a:ea typeface="Open Sans" panose="020B0606030504020204" pitchFamily="34" charset="0"/>
                          <a:cs typeface="Open Sans" panose="020B0606030504020204" pitchFamily="34" charset="0"/>
                          <a:hlinkClick r:id="rId14"/>
                        </a:rPr>
                        <a:t>.NET MAUI</a:t>
                      </a: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tc>
                  <a:txBody>
                    <a:bodyPr/>
                    <a:lstStyle/>
                    <a:p>
                      <a:pPr marL="0" indent="0">
                        <a:buClr>
                          <a:schemeClr val="bg1">
                            <a:lumMod val="50000"/>
                            <a:lumOff val="50000"/>
                          </a:schemeClr>
                        </a:buClr>
                        <a:buSzPct val="130000"/>
                        <a:buFont typeface="Arial" panose="020B0604020202020204" pitchFamily="34" charset="0"/>
                        <a:buNone/>
                      </a:pPr>
                      <a:endParaRPr lang="en-US" sz="1200" dirty="0">
                        <a:solidFill>
                          <a:schemeClr val="bg1"/>
                        </a:solidFill>
                        <a:latin typeface="+mn-lt"/>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88146657"/>
                  </a:ext>
                </a:extLst>
              </a:tr>
            </a:tbl>
          </a:graphicData>
        </a:graphic>
      </p:graphicFrame>
      <p:pic>
        <p:nvPicPr>
          <p:cNvPr id="50" name="Picture 49">
            <a:extLst>
              <a:ext uri="{FF2B5EF4-FFF2-40B4-BE49-F238E27FC236}">
                <a16:creationId xmlns:a16="http://schemas.microsoft.com/office/drawing/2014/main" id="{4ED255A0-C444-56AE-30D7-01AEACE1934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470" y="4988739"/>
            <a:ext cx="243861" cy="152413"/>
          </a:xfrm>
          <a:prstGeom prst="rect">
            <a:avLst/>
          </a:prstGeom>
        </p:spPr>
      </p:pic>
      <p:pic>
        <p:nvPicPr>
          <p:cNvPr id="51" name="Picture 50">
            <a:extLst>
              <a:ext uri="{FF2B5EF4-FFF2-40B4-BE49-F238E27FC236}">
                <a16:creationId xmlns:a16="http://schemas.microsoft.com/office/drawing/2014/main" id="{226431F9-34C8-1BFC-7D7E-B189AFF65DA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6634" y="4270791"/>
            <a:ext cx="342930" cy="228620"/>
          </a:xfrm>
          <a:prstGeom prst="rect">
            <a:avLst/>
          </a:prstGeom>
        </p:spPr>
      </p:pic>
      <p:pic>
        <p:nvPicPr>
          <p:cNvPr id="52" name="Picture 51">
            <a:extLst>
              <a:ext uri="{FF2B5EF4-FFF2-40B4-BE49-F238E27FC236}">
                <a16:creationId xmlns:a16="http://schemas.microsoft.com/office/drawing/2014/main" id="{88283B09-A024-39FC-485A-11EAB398B6B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6634" y="5565587"/>
            <a:ext cx="335309" cy="228620"/>
          </a:xfrm>
          <a:prstGeom prst="rect">
            <a:avLst/>
          </a:prstGeom>
        </p:spPr>
      </p:pic>
      <p:pic>
        <p:nvPicPr>
          <p:cNvPr id="2" name="Picture 2" descr="Syncfusion List View">
            <a:extLst>
              <a:ext uri="{FF2B5EF4-FFF2-40B4-BE49-F238E27FC236}">
                <a16:creationId xmlns:a16="http://schemas.microsoft.com/office/drawing/2014/main" id="{B0BA5151-F193-625A-5853-3BF9CAECFA3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75085" y="774099"/>
            <a:ext cx="5745843" cy="51354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726B0E-102C-8D30-8217-7ACFFEAB15EA}"/>
              </a:ext>
            </a:extLst>
          </p:cNvPr>
          <p:cNvSpPr txBox="1"/>
          <p:nvPr/>
        </p:nvSpPr>
        <p:spPr>
          <a:xfrm>
            <a:off x="482953" y="2322815"/>
            <a:ext cx="6096000" cy="1169872"/>
          </a:xfrm>
          <a:prstGeom prst="rect">
            <a:avLst/>
          </a:prstGeom>
          <a:noFill/>
        </p:spPr>
        <p:txBody>
          <a:bodyPr wrap="square">
            <a:spAutoFit/>
          </a:bodyPr>
          <a:lstStyle/>
          <a:p>
            <a:pPr marL="0" indent="0">
              <a:lnSpc>
                <a:spcPct val="150000"/>
              </a:lnSpc>
              <a:buNone/>
            </a:pPr>
            <a:r>
              <a:rPr lang="en-US" sz="1200" b="0" i="0" dirty="0">
                <a:solidFill>
                  <a:srgbClr val="1A1A1A"/>
                </a:solidFill>
                <a:effectLst/>
                <a:latin typeface="Open Sans" panose="020B0606030504020204" pitchFamily="34"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sz="1200" dirty="0"/>
          </a:p>
        </p:txBody>
      </p:sp>
    </p:spTree>
    <p:extLst>
      <p:ext uri="{BB962C8B-B14F-4D97-AF65-F5344CB8AC3E}">
        <p14:creationId xmlns:p14="http://schemas.microsoft.com/office/powerpoint/2010/main" val="329253203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{388BC056-DADB-4CA4-A9CF-2BC9D52AEE20}tf78853419_win32</Template>
  <TotalTime>189</TotalTime>
  <Words>302</Words>
  <Application>Microsoft Office PowerPoint</Application>
  <PresentationFormat>Widescreen</PresentationFormat>
  <Paragraphs>84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Open Sans</vt:lpstr>
      <vt:lpstr>Custom</vt:lpstr>
      <vt:lpstr>MOST POPULAR COMPONENTS              IN SYNCFUSION</vt:lpstr>
      <vt:lpstr>Most Popular component</vt:lpstr>
      <vt:lpstr>DataGrid</vt:lpstr>
      <vt:lpstr>Charts</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Manju Dhanasekaran</dc:creator>
  <cp:lastModifiedBy>Manju Dhanasekaran</cp:lastModifiedBy>
  <cp:revision>2</cp:revision>
  <dcterms:created xsi:type="dcterms:W3CDTF">2024-03-25T09:33:31Z</dcterms:created>
  <dcterms:modified xsi:type="dcterms:W3CDTF">2024-03-26T18:03:18Z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