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0" r:id="rId3"/>
    <p:sldId id="281" r:id="rId4"/>
    <p:sldId id="296" r:id="rId5"/>
    <p:sldId id="283" r:id="rId6"/>
    <p:sldId id="292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09" autoAdjust="0"/>
  </p:normalViewPr>
  <p:slideViewPr>
    <p:cSldViewPr snapToGrid="0" snapToObjects="1">
      <p:cViewPr varScale="1">
        <p:scale>
          <a:sx n="104" d="100"/>
          <a:sy n="104" d="100"/>
        </p:scale>
        <p:origin x="2502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</a:t>
            </a:r>
            <a:r>
              <a:rPr lang="en-US" dirty="0" err="1"/>
              <a:t>REsort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829" y="2830864"/>
            <a:ext cx="6766560" cy="2700528"/>
          </a:xfrm>
        </p:spPr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incredible views of Flathead National Forest and Glacier National Park, Big Mountain Ski Resort is situated in Montana. 11 lifts, 2 T-bars, and 1 magic carpet with a 3.3-mile longest stretch serve the resort. Skiers and riders of all levels and abilities can access the longest run as well as  beginner slopes. The objective is to generate a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during the upcoming skiing season by correctly pricing tickets to cover the additional  running expenses of $1,540,000 resulting from the additional chair lift installation.</a:t>
            </a:r>
            <a:endParaRPr lang="en-US" sz="1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050" y="1453241"/>
            <a:ext cx="3200400" cy="274320"/>
          </a:xfrm>
        </p:spPr>
        <p:txBody>
          <a:bodyPr/>
          <a:lstStyle/>
          <a:p>
            <a:r>
              <a:rPr lang="en-US" sz="2400" dirty="0"/>
              <a:t>Problem Statement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143" y="108225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857" y="2350662"/>
            <a:ext cx="6400800" cy="1829452"/>
          </a:xfrm>
        </p:spPr>
        <p:txBody>
          <a:bodyPr/>
          <a:lstStyle/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additional facility available, attract more skiers and riders than the 350k from the previous year. 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the ticket price as profitably as possible while still covering the additional $1540000 running expenses.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A02B5-73B4-7D7E-F903-79728A9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2592C-C181-6B3C-6CA6-266300B8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28" y="1379763"/>
            <a:ext cx="5938847" cy="470444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35B8F1A-E0EC-93CA-046B-B989FD2BD4E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43704" y="516123"/>
            <a:ext cx="9200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Big Mountain resort stands out in terms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total_chairs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FastQuads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Runs,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longestRun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skiable terrain,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B569306-627B-FB77-9D4E-9EEB7F99F5B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36448" y="2007342"/>
            <a:ext cx="117680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Closing down runs affects the revenue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dding more runs and chairs and raising the vertical drop by 150 feet support the $1.99 increase in ticket price.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Increasing in number of Runs,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vertical_drop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total_chairs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guaranteed snow also supports the ticket price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increase by $1.99 and will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generate $347,4638 more in revenue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Increasing longest run by .2 miles and guaranteed snow coverage by 4 acres makes no difference to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AD89E-2E3A-8ED8-90FF-CB0151C0744E}"/>
              </a:ext>
            </a:extLst>
          </p:cNvPr>
          <p:cNvSpPr txBox="1"/>
          <p:nvPr/>
        </p:nvSpPr>
        <p:spPr>
          <a:xfrm>
            <a:off x="2277835" y="563336"/>
            <a:ext cx="608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  Predictive Model Results: 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following attributes were crucial for determining ticket prices: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vertical_drop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Snow_making_ac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total_chairs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fastQuads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and Runs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With 4 options short listed by Business, second option of increasing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vertical drop looks more promising  as additional chair lifts have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been added.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Additional operating cost of chairs is known but adding vertical drop operating cost needs to included in the final operating cost. 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{C1C7FB4E-7A79-4787-A01B-A334C5534069}tf78438558_win32</Template>
  <TotalTime>103</TotalTime>
  <Words>335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BIG Mountain REsort </vt:lpstr>
      <vt:lpstr>PowerPoint Presentation</vt:lpstr>
      <vt:lpstr>GOALS</vt:lpstr>
      <vt:lpstr>PowerPoint Presentation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</dc:title>
  <dc:subject/>
  <dc:creator>Santosh Ramakrishna</dc:creator>
  <cp:lastModifiedBy>Santosh Ramakrishna</cp:lastModifiedBy>
  <cp:revision>2</cp:revision>
  <dcterms:created xsi:type="dcterms:W3CDTF">2023-05-02T20:47:23Z</dcterms:created>
  <dcterms:modified xsi:type="dcterms:W3CDTF">2023-05-03T15:35:57Z</dcterms:modified>
</cp:coreProperties>
</file>