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3"/>
  </p:notesMasterIdLst>
  <p:sldIdLst>
    <p:sldId id="278" r:id="rId2"/>
    <p:sldId id="279" r:id="rId3"/>
    <p:sldId id="280" r:id="rId4"/>
    <p:sldId id="283" r:id="rId5"/>
    <p:sldId id="281" r:id="rId6"/>
    <p:sldId id="282" r:id="rId7"/>
    <p:sldId id="285" r:id="rId8"/>
    <p:sldId id="291" r:id="rId9"/>
    <p:sldId id="292" r:id="rId10"/>
    <p:sldId id="294" r:id="rId11"/>
    <p:sldId id="293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09" autoAdjust="0"/>
  </p:normalViewPr>
  <p:slideViewPr>
    <p:cSldViewPr snapToGrid="0" snapToObjects="1">
      <p:cViewPr varScale="1">
        <p:scale>
          <a:sx n="76" d="100"/>
          <a:sy n="76" d="100"/>
        </p:scale>
        <p:origin x="132" y="87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NetFlix</a:t>
            </a:r>
            <a:r>
              <a:rPr lang="en-US" dirty="0"/>
              <a:t> </a:t>
            </a:r>
            <a:r>
              <a:rPr lang="en-US" dirty="0" err="1"/>
              <a:t>DataSEt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Manjula 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C209F-2FD6-61AD-FA76-CFE852DA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5A0B3D-C406-ED9B-D5AC-215429689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385" y="623373"/>
            <a:ext cx="7255230" cy="561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Source: Kaggle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What does </a:t>
            </a:r>
            <a:r>
              <a:rPr lang="en-US" dirty="0" err="1"/>
              <a:t>DataSet</a:t>
            </a:r>
            <a:r>
              <a:rPr lang="en-US" dirty="0"/>
              <a:t>  show </a:t>
            </a:r>
            <a:r>
              <a:rPr lang="en-US" dirty="0" err="1"/>
              <a:t>abt</a:t>
            </a:r>
            <a:r>
              <a:rPr lang="en-US" dirty="0"/>
              <a:t> movies and Tv show</a:t>
            </a:r>
          </a:p>
          <a:p>
            <a:r>
              <a:rPr lang="en-US" dirty="0"/>
              <a:t>2)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828" y="824992"/>
            <a:ext cx="6766560" cy="768096"/>
          </a:xfrm>
        </p:spPr>
        <p:txBody>
          <a:bodyPr/>
          <a:lstStyle/>
          <a:p>
            <a:r>
              <a:rPr lang="en-US" sz="2800" dirty="0"/>
              <a:t>Facts from </a:t>
            </a:r>
            <a:r>
              <a:rPr lang="en-US" sz="2800" dirty="0" err="1"/>
              <a:t>DataSEt</a:t>
            </a:r>
            <a:endParaRPr lang="en-US" sz="28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FD5790-BD9E-B1AC-1820-9A1835E45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5884" y="2078831"/>
            <a:ext cx="3331820" cy="2700338"/>
          </a:xfr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B851-82EA-C4AB-C0BB-D01E6F92A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09449"/>
            <a:ext cx="6030167" cy="43059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B341D4-A99E-A8E8-D8D6-EDB76379F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4" y="1536701"/>
            <a:ext cx="5928415" cy="45786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DEF2144-3C3E-2750-322D-0FCDF0A17955}"/>
              </a:ext>
            </a:extLst>
          </p:cNvPr>
          <p:cNvSpPr/>
          <p:nvPr/>
        </p:nvSpPr>
        <p:spPr>
          <a:xfrm>
            <a:off x="3975100" y="279400"/>
            <a:ext cx="4025900" cy="8255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Movies vs TV Shows</a:t>
            </a:r>
          </a:p>
        </p:txBody>
      </p:sp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3DD791-CA7F-45A6-68D0-91B6D45F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2386"/>
            <a:ext cx="6439676" cy="44056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5C8438-C838-3E5A-F44B-C87DBEBED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624" y="2438400"/>
            <a:ext cx="5563376" cy="44056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1F6B70-0C90-AFB1-6564-371430842CAF}"/>
              </a:ext>
            </a:extLst>
          </p:cNvPr>
          <p:cNvSpPr/>
          <p:nvPr/>
        </p:nvSpPr>
        <p:spPr>
          <a:xfrm>
            <a:off x="3975100" y="279400"/>
            <a:ext cx="4445000" cy="8255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Dynamics of adding Movies and TV Shows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FFA44-2B38-0C59-21FD-F5BC1A7CF898}"/>
              </a:ext>
            </a:extLst>
          </p:cNvPr>
          <p:cNvSpPr txBox="1"/>
          <p:nvPr/>
        </p:nvSpPr>
        <p:spPr>
          <a:xfrm>
            <a:off x="3048000" y="31046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271A8-C1AA-0A2A-86A0-D4785BA5BBBF}"/>
              </a:ext>
            </a:extLst>
          </p:cNvPr>
          <p:cNvSpPr/>
          <p:nvPr/>
        </p:nvSpPr>
        <p:spPr>
          <a:xfrm>
            <a:off x="6545223" y="281940"/>
            <a:ext cx="3673554" cy="8255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Distribution of Content by month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C686DF-5E68-C8E0-03C0-B3E76E231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59244"/>
            <a:ext cx="4527786" cy="461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0FBAF4A-93D5-4BE8-365F-C610C545A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1923"/>
            <a:ext cx="5243771" cy="485327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38A5C65-2A80-4DB4-D8E6-C8D74FEAA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525" y="1346201"/>
            <a:ext cx="4539712" cy="4699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37EE731-E327-1352-3944-DF2B28BD09D4}"/>
              </a:ext>
            </a:extLst>
          </p:cNvPr>
          <p:cNvSpPr/>
          <p:nvPr/>
        </p:nvSpPr>
        <p:spPr>
          <a:xfrm>
            <a:off x="3975100" y="279400"/>
            <a:ext cx="4445000" cy="8255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 Groups</a:t>
            </a:r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/>
          <a:srcRect/>
          <a:stretch/>
        </p:blipFill>
        <p:spPr/>
      </p:pic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 t="85" b="85"/>
          <a:stretch/>
        </p:blipFill>
        <p:spPr/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5EB31B4-B434-D619-D5BA-7C1F4C84B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9760" y="731520"/>
            <a:ext cx="5254940" cy="554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00F1D9-DFD7-2877-4685-FACDBF75D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630896"/>
            <a:ext cx="7417326" cy="569410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0375CA7-F2EB-FFBD-7590-097CE9692A5E}"/>
              </a:ext>
            </a:extLst>
          </p:cNvPr>
          <p:cNvSpPr/>
          <p:nvPr/>
        </p:nvSpPr>
        <p:spPr>
          <a:xfrm>
            <a:off x="4475123" y="44450"/>
            <a:ext cx="3673554" cy="8255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 Rating Analysis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{C1C7FB4E-7A79-4787-A01B-A334C5534069}tf78438558_win32</Template>
  <TotalTime>58</TotalTime>
  <Words>57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Sabon Next LT</vt:lpstr>
      <vt:lpstr>Office Theme</vt:lpstr>
      <vt:lpstr>NetFlix DataSEt  </vt:lpstr>
      <vt:lpstr>AGENDA</vt:lpstr>
      <vt:lpstr>Facts from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DataSEt  </dc:title>
  <dc:subject/>
  <dc:creator>Manjula Muniyappa</dc:creator>
  <cp:lastModifiedBy>Manjula Muniyappa</cp:lastModifiedBy>
  <cp:revision>1</cp:revision>
  <dcterms:created xsi:type="dcterms:W3CDTF">2023-09-25T16:41:35Z</dcterms:created>
  <dcterms:modified xsi:type="dcterms:W3CDTF">2023-09-25T17:39:43Z</dcterms:modified>
</cp:coreProperties>
</file>