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57" r:id="rId5"/>
    <p:sldId id="258" r:id="rId6"/>
    <p:sldId id="281" r:id="rId7"/>
    <p:sldId id="267" r:id="rId8"/>
    <p:sldId id="276" r:id="rId9"/>
    <p:sldId id="277" r:id="rId10"/>
    <p:sldId id="278" r:id="rId11"/>
    <p:sldId id="279" r:id="rId12"/>
    <p:sldId id="280" r:id="rId13"/>
    <p:sldId id="282" r:id="rId14"/>
    <p:sldId id="283" r:id="rId15"/>
    <p:sldId id="284" r:id="rId16"/>
    <p:sldId id="285" r:id="rId17"/>
    <p:sldId id="286"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2DE63D5-997A-4646-A377-4702673A728D}">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14" autoAdjust="0"/>
  </p:normalViewPr>
  <p:slideViewPr>
    <p:cSldViewPr snapToGrid="0">
      <p:cViewPr varScale="1">
        <p:scale>
          <a:sx n="85" d="100"/>
          <a:sy n="85" d="100"/>
        </p:scale>
        <p:origin x="581" y="62"/>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65716D-39C9-48C4-A3EB-B88E4515427D}" type="datetimeFigureOut">
              <a:rPr lang="en-US" smtClean="0"/>
              <a:t>4/12/2025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0C6D3C-9EB0-4F2C-9026-3887D1CDB44E}" type="slidenum">
              <a:rPr lang="en-US" smtClean="0"/>
              <a:t>‹#›</a:t>
            </a:fld>
            <a:endParaRPr lang="en-US" dirty="0"/>
          </a:p>
        </p:txBody>
      </p:sp>
    </p:spTree>
    <p:extLst>
      <p:ext uri="{BB962C8B-B14F-4D97-AF65-F5344CB8AC3E}">
        <p14:creationId xmlns:p14="http://schemas.microsoft.com/office/powerpoint/2010/main" val="2437763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612000" tIns="0" anchor="ctr"/>
          <a:lstStyle>
            <a:lvl1pPr marL="0" indent="0" algn="l">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p:nvPr>
        </p:nvSpPr>
        <p:spPr>
          <a:xfrm>
            <a:off x="2520000" y="0"/>
            <a:ext cx="9672000" cy="6857999"/>
          </a:xfrm>
          <a:solidFill>
            <a:schemeClr val="tx2">
              <a:alpha val="70000"/>
            </a:schemeClr>
          </a:solidFill>
        </p:spPr>
        <p:txBody>
          <a:bodyPr lIns="1116000" rIns="180000" anchor="ctr"/>
          <a:lstStyle>
            <a:lvl1pPr algn="l">
              <a:defRPr sz="5000" cap="all" baseline="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5C97F3D-57FA-4E82-9EEC-E93088055A15}"/>
              </a:ext>
            </a:extLst>
          </p:cNvPr>
          <p:cNvSpPr>
            <a:spLocks noGrp="1"/>
          </p:cNvSpPr>
          <p:nvPr>
            <p:ph type="subTitle" idx="1"/>
          </p:nvPr>
        </p:nvSpPr>
        <p:spPr>
          <a:xfrm>
            <a:off x="3600000" y="4276447"/>
            <a:ext cx="5161550" cy="620016"/>
          </a:xfrm>
          <a:gradFill>
            <a:gsLst>
              <a:gs pos="0">
                <a:schemeClr val="tx2"/>
              </a:gs>
              <a:gs pos="100000">
                <a:schemeClr val="accent2"/>
              </a:gs>
            </a:gsLst>
            <a:lin ang="14400000" scaled="0"/>
          </a:gradFill>
        </p:spPr>
        <p:txBody>
          <a:bodyPr lIns="144000" anchor="ctr"/>
          <a:lstStyle>
            <a:lvl1pPr marL="0" indent="0" algn="l">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Footer Placeholder 6">
            <a:extLst>
              <a:ext uri="{FF2B5EF4-FFF2-40B4-BE49-F238E27FC236}">
                <a16:creationId xmlns:a16="http://schemas.microsoft.com/office/drawing/2014/main" id="{E31775C8-C7F0-4EC5-A9C0-53AE3A0C5F7B}"/>
              </a:ext>
            </a:extLst>
          </p:cNvPr>
          <p:cNvSpPr>
            <a:spLocks noGrp="1"/>
          </p:cNvSpPr>
          <p:nvPr>
            <p:ph type="ftr" sz="quarter" idx="10"/>
          </p:nvPr>
        </p:nvSpPr>
        <p:spPr>
          <a:xfrm>
            <a:off x="3600000" y="6262080"/>
            <a:ext cx="7560000" cy="360000"/>
          </a:xfrm>
        </p:spPr>
        <p:txBody>
          <a:bodyPr/>
          <a:lstStyle/>
          <a:p>
            <a:endParaRPr lang="en-US" dirty="0"/>
          </a:p>
        </p:txBody>
      </p:sp>
      <p:sp>
        <p:nvSpPr>
          <p:cNvPr id="8" name="Slide Number Placeholder 7">
            <a:extLst>
              <a:ext uri="{FF2B5EF4-FFF2-40B4-BE49-F238E27FC236}">
                <a16:creationId xmlns:a16="http://schemas.microsoft.com/office/drawing/2014/main" id="{9E8B0AE2-DA19-49E2-AC81-5272385D304C}"/>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21423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6858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19" name="Freeform: Shape 18">
            <a:extLst>
              <a:ext uri="{FF2B5EF4-FFF2-40B4-BE49-F238E27FC236}">
                <a16:creationId xmlns:a16="http://schemas.microsoft.com/office/drawing/2014/main" id="{78907576-77BD-4FD0-A9FE-48D249CB435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303794"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303794"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66363"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66363"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828931" y="3407563"/>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828931" y="3005055"/>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867711"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30280"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392848" y="1648853"/>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22" name="Text Placeholder 4">
            <a:extLst>
              <a:ext uri="{FF2B5EF4-FFF2-40B4-BE49-F238E27FC236}">
                <a16:creationId xmlns:a16="http://schemas.microsoft.com/office/drawing/2014/main" id="{FE407FE5-15DF-40F7-B14C-0A04CC30CD66}"/>
              </a:ext>
            </a:extLst>
          </p:cNvPr>
          <p:cNvSpPr>
            <a:spLocks noGrp="1"/>
          </p:cNvSpPr>
          <p:nvPr>
            <p:ph type="body" sz="quarter" idx="26" hasCustomPrompt="1"/>
          </p:nvPr>
        </p:nvSpPr>
        <p:spPr>
          <a:xfrm>
            <a:off x="1303794"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3" name="Text Placeholder 12">
            <a:extLst>
              <a:ext uri="{FF2B5EF4-FFF2-40B4-BE49-F238E27FC236}">
                <a16:creationId xmlns:a16="http://schemas.microsoft.com/office/drawing/2014/main" id="{7DD73F77-2E6A-450D-B4AF-8643D8AE1ECE}"/>
              </a:ext>
            </a:extLst>
          </p:cNvPr>
          <p:cNvSpPr>
            <a:spLocks noGrp="1"/>
          </p:cNvSpPr>
          <p:nvPr>
            <p:ph type="body" sz="quarter" idx="27" hasCustomPrompt="1"/>
          </p:nvPr>
        </p:nvSpPr>
        <p:spPr>
          <a:xfrm>
            <a:off x="1303794"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4" name="Text Placeholder 4">
            <a:extLst>
              <a:ext uri="{FF2B5EF4-FFF2-40B4-BE49-F238E27FC236}">
                <a16:creationId xmlns:a16="http://schemas.microsoft.com/office/drawing/2014/main" id="{7F1CAED2-2A78-4780-A303-060C24C56526}"/>
              </a:ext>
            </a:extLst>
          </p:cNvPr>
          <p:cNvSpPr>
            <a:spLocks noGrp="1"/>
          </p:cNvSpPr>
          <p:nvPr>
            <p:ph type="body" sz="quarter" idx="28" hasCustomPrompt="1"/>
          </p:nvPr>
        </p:nvSpPr>
        <p:spPr>
          <a:xfrm>
            <a:off x="5066363"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27" name="Text Placeholder 12">
            <a:extLst>
              <a:ext uri="{FF2B5EF4-FFF2-40B4-BE49-F238E27FC236}">
                <a16:creationId xmlns:a16="http://schemas.microsoft.com/office/drawing/2014/main" id="{4E77CA0B-49F8-4EE9-84A7-AB28FD1CC1ED}"/>
              </a:ext>
            </a:extLst>
          </p:cNvPr>
          <p:cNvSpPr>
            <a:spLocks noGrp="1"/>
          </p:cNvSpPr>
          <p:nvPr>
            <p:ph type="body" sz="quarter" idx="29" hasCustomPrompt="1"/>
          </p:nvPr>
        </p:nvSpPr>
        <p:spPr>
          <a:xfrm>
            <a:off x="5066363"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28" name="Text Placeholder 4">
            <a:extLst>
              <a:ext uri="{FF2B5EF4-FFF2-40B4-BE49-F238E27FC236}">
                <a16:creationId xmlns:a16="http://schemas.microsoft.com/office/drawing/2014/main" id="{5D4F2294-CE3A-4705-BCB3-C5DAFA373C25}"/>
              </a:ext>
            </a:extLst>
          </p:cNvPr>
          <p:cNvSpPr>
            <a:spLocks noGrp="1"/>
          </p:cNvSpPr>
          <p:nvPr>
            <p:ph type="body" sz="quarter" idx="30" hasCustomPrompt="1"/>
          </p:nvPr>
        </p:nvSpPr>
        <p:spPr>
          <a:xfrm>
            <a:off x="8828931" y="5736658"/>
            <a:ext cx="2034138" cy="245885"/>
          </a:xfrm>
        </p:spPr>
        <p:txBody>
          <a:bodyPr lIns="0" anchor="ctr"/>
          <a:lstStyle>
            <a:lvl1pPr marL="0" indent="0" algn="ctr">
              <a:buClr>
                <a:schemeClr val="accent2"/>
              </a:buClr>
              <a:buFont typeface="Arial" panose="020B0604020202020204" pitchFamily="34" charse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Role</a:t>
            </a:r>
          </a:p>
        </p:txBody>
      </p:sp>
      <p:sp>
        <p:nvSpPr>
          <p:cNvPr id="32" name="Text Placeholder 12">
            <a:extLst>
              <a:ext uri="{FF2B5EF4-FFF2-40B4-BE49-F238E27FC236}">
                <a16:creationId xmlns:a16="http://schemas.microsoft.com/office/drawing/2014/main" id="{7B49F9AF-7698-444D-8D12-FA0B6A713E03}"/>
              </a:ext>
            </a:extLst>
          </p:cNvPr>
          <p:cNvSpPr>
            <a:spLocks noGrp="1"/>
          </p:cNvSpPr>
          <p:nvPr>
            <p:ph type="body" sz="quarter" idx="31" hasCustomPrompt="1"/>
          </p:nvPr>
        </p:nvSpPr>
        <p:spPr>
          <a:xfrm>
            <a:off x="8828931" y="5334150"/>
            <a:ext cx="2034138" cy="360445"/>
          </a:xfrm>
          <a:solidFill>
            <a:schemeClr val="tx2"/>
          </a:solidFill>
        </p:spPr>
        <p:txBody>
          <a:bodyPr lIns="0" anchor="ctr"/>
          <a:lstStyle>
            <a:lvl1pPr marL="0" indent="0" algn="ctr">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Full Name</a:t>
            </a:r>
          </a:p>
        </p:txBody>
      </p:sp>
      <p:sp>
        <p:nvSpPr>
          <p:cNvPr id="33" name="Picture Placeholder 25">
            <a:extLst>
              <a:ext uri="{FF2B5EF4-FFF2-40B4-BE49-F238E27FC236}">
                <a16:creationId xmlns:a16="http://schemas.microsoft.com/office/drawing/2014/main" id="{6057C2E9-1501-4819-B77D-23A0268DB0F1}"/>
              </a:ext>
            </a:extLst>
          </p:cNvPr>
          <p:cNvSpPr>
            <a:spLocks noGrp="1"/>
          </p:cNvSpPr>
          <p:nvPr>
            <p:ph type="pic" sz="quarter" idx="32" hasCustomPrompt="1"/>
          </p:nvPr>
        </p:nvSpPr>
        <p:spPr>
          <a:xfrm>
            <a:off x="1867711"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4" name="Picture Placeholder 25">
            <a:extLst>
              <a:ext uri="{FF2B5EF4-FFF2-40B4-BE49-F238E27FC236}">
                <a16:creationId xmlns:a16="http://schemas.microsoft.com/office/drawing/2014/main" id="{C77B8544-1CEE-4ED4-89E8-ED042673804D}"/>
              </a:ext>
            </a:extLst>
          </p:cNvPr>
          <p:cNvSpPr>
            <a:spLocks noGrp="1"/>
          </p:cNvSpPr>
          <p:nvPr>
            <p:ph type="pic" sz="quarter" idx="33" hasCustomPrompt="1"/>
          </p:nvPr>
        </p:nvSpPr>
        <p:spPr>
          <a:xfrm>
            <a:off x="5630280"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5" name="Picture Placeholder 25">
            <a:extLst>
              <a:ext uri="{FF2B5EF4-FFF2-40B4-BE49-F238E27FC236}">
                <a16:creationId xmlns:a16="http://schemas.microsoft.com/office/drawing/2014/main" id="{E1131D92-0382-469E-A358-A2EC5FDCCF32}"/>
              </a:ext>
            </a:extLst>
          </p:cNvPr>
          <p:cNvSpPr>
            <a:spLocks noGrp="1"/>
          </p:cNvSpPr>
          <p:nvPr>
            <p:ph type="pic" sz="quarter" idx="34" hasCustomPrompt="1"/>
          </p:nvPr>
        </p:nvSpPr>
        <p:spPr>
          <a:xfrm>
            <a:off x="9392848" y="3977948"/>
            <a:ext cx="906304" cy="1206290"/>
          </a:xfrm>
        </p:spPr>
        <p:txBody>
          <a:bodyPr anchor="ctr"/>
          <a:lstStyle>
            <a:lvl1pPr marL="0" indent="0" algn="ctr">
              <a:buNone/>
              <a:defRPr sz="1050" i="1">
                <a:solidFill>
                  <a:schemeClr val="bg1"/>
                </a:solidFill>
              </a:defRPr>
            </a:lvl1pPr>
          </a:lstStyle>
          <a:p>
            <a:r>
              <a:rPr lang="en-US" noProof="0" dirty="0"/>
              <a:t>Icon</a:t>
            </a:r>
          </a:p>
        </p:txBody>
      </p:sp>
      <p:sp>
        <p:nvSpPr>
          <p:cNvPr id="3" name="Title 2">
            <a:extLst>
              <a:ext uri="{FF2B5EF4-FFF2-40B4-BE49-F238E27FC236}">
                <a16:creationId xmlns:a16="http://schemas.microsoft.com/office/drawing/2014/main" id="{7C0EBF36-B9CA-4962-B198-27B56B54E58C}"/>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39219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sted Imag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hasCustomPrompt="1"/>
          </p:nvPr>
        </p:nvSpPr>
        <p:spPr>
          <a:xfrm>
            <a:off x="2095500" y="1992933"/>
            <a:ext cx="9388499" cy="1095375"/>
          </a:xfrm>
        </p:spPr>
        <p:txBody>
          <a:bodyPr/>
          <a:lstStyle>
            <a:lvl1pPr marL="0" indent="0">
              <a:buNone/>
              <a:defRPr/>
            </a:lvl1pPr>
          </a:lstStyle>
          <a:p>
            <a:pPr lvl="0"/>
            <a:r>
              <a:rPr lang="en-US" dirty="0"/>
              <a:t>Description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11" name="Picture Placeholder 10">
            <a:extLst>
              <a:ext uri="{FF2B5EF4-FFF2-40B4-BE49-F238E27FC236}">
                <a16:creationId xmlns:a16="http://schemas.microsoft.com/office/drawing/2014/main" id="{A98EA298-DD21-4B69-8125-094245EDF713}"/>
              </a:ext>
            </a:extLst>
          </p:cNvPr>
          <p:cNvSpPr>
            <a:spLocks noGrp="1"/>
          </p:cNvSpPr>
          <p:nvPr>
            <p:ph type="pic" sz="quarter" idx="13" hasCustomPrompt="1"/>
          </p:nvPr>
        </p:nvSpPr>
        <p:spPr>
          <a:xfrm>
            <a:off x="684213" y="19929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2" name="Picture Placeholder 10">
            <a:extLst>
              <a:ext uri="{FF2B5EF4-FFF2-40B4-BE49-F238E27FC236}">
                <a16:creationId xmlns:a16="http://schemas.microsoft.com/office/drawing/2014/main" id="{4C93EFCC-1E62-4200-9E96-2476EE2581BF}"/>
              </a:ext>
            </a:extLst>
          </p:cNvPr>
          <p:cNvSpPr>
            <a:spLocks noGrp="1"/>
          </p:cNvSpPr>
          <p:nvPr>
            <p:ph type="pic" sz="quarter" idx="14" hasCustomPrompt="1"/>
          </p:nvPr>
        </p:nvSpPr>
        <p:spPr>
          <a:xfrm>
            <a:off x="684213" y="34311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3" name="Picture Placeholder 10">
            <a:extLst>
              <a:ext uri="{FF2B5EF4-FFF2-40B4-BE49-F238E27FC236}">
                <a16:creationId xmlns:a16="http://schemas.microsoft.com/office/drawing/2014/main" id="{8741D874-BD81-4469-AA1C-32517FD7C37B}"/>
              </a:ext>
            </a:extLst>
          </p:cNvPr>
          <p:cNvSpPr>
            <a:spLocks noGrp="1"/>
          </p:cNvSpPr>
          <p:nvPr>
            <p:ph type="pic" sz="quarter" idx="15" hasCustomPrompt="1"/>
          </p:nvPr>
        </p:nvSpPr>
        <p:spPr>
          <a:xfrm>
            <a:off x="684213" y="4869334"/>
            <a:ext cx="1095375" cy="1095375"/>
          </a:xfrm>
        </p:spPr>
        <p:txBody>
          <a:bodyPr anchor="ctr"/>
          <a:lstStyle>
            <a:lvl1pPr marL="0" indent="0" algn="ctr">
              <a:buNone/>
              <a:defRPr sz="1050" i="1"/>
            </a:lvl1pPr>
          </a:lstStyle>
          <a:p>
            <a:r>
              <a:rPr lang="en-US" dirty="0"/>
              <a:t>Place</a:t>
            </a:r>
            <a:br>
              <a:rPr lang="en-US" dirty="0"/>
            </a:br>
            <a:r>
              <a:rPr lang="en-US" dirty="0"/>
              <a:t>Your Image / Logo Here</a:t>
            </a:r>
          </a:p>
        </p:txBody>
      </p:sp>
      <p:sp>
        <p:nvSpPr>
          <p:cNvPr id="14" name="Content Placeholder 2">
            <a:extLst>
              <a:ext uri="{FF2B5EF4-FFF2-40B4-BE49-F238E27FC236}">
                <a16:creationId xmlns:a16="http://schemas.microsoft.com/office/drawing/2014/main" id="{CFB0B599-DDEF-43E9-A07F-FC328C595BCE}"/>
              </a:ext>
            </a:extLst>
          </p:cNvPr>
          <p:cNvSpPr>
            <a:spLocks noGrp="1"/>
          </p:cNvSpPr>
          <p:nvPr>
            <p:ph idx="16" hasCustomPrompt="1"/>
          </p:nvPr>
        </p:nvSpPr>
        <p:spPr>
          <a:xfrm>
            <a:off x="2095500" y="3422739"/>
            <a:ext cx="9388499" cy="1095375"/>
          </a:xfrm>
        </p:spPr>
        <p:txBody>
          <a:bodyPr/>
          <a:lstStyle>
            <a:lvl1pPr marL="0" indent="0">
              <a:buNone/>
              <a:defRPr/>
            </a:lvl1pPr>
          </a:lstStyle>
          <a:p>
            <a:pPr lvl="0"/>
            <a:r>
              <a:rPr lang="en-US" dirty="0"/>
              <a:t>Description Here</a:t>
            </a:r>
          </a:p>
        </p:txBody>
      </p:sp>
      <p:sp>
        <p:nvSpPr>
          <p:cNvPr id="15" name="Content Placeholder 2">
            <a:extLst>
              <a:ext uri="{FF2B5EF4-FFF2-40B4-BE49-F238E27FC236}">
                <a16:creationId xmlns:a16="http://schemas.microsoft.com/office/drawing/2014/main" id="{63FF0857-6431-48DC-BE82-9A93C55CEFB4}"/>
              </a:ext>
            </a:extLst>
          </p:cNvPr>
          <p:cNvSpPr>
            <a:spLocks noGrp="1"/>
          </p:cNvSpPr>
          <p:nvPr>
            <p:ph idx="17" hasCustomPrompt="1"/>
          </p:nvPr>
        </p:nvSpPr>
        <p:spPr>
          <a:xfrm>
            <a:off x="2095500" y="4867850"/>
            <a:ext cx="9388499" cy="1095375"/>
          </a:xfrm>
        </p:spPr>
        <p:txBody>
          <a:bodyPr/>
          <a:lstStyle>
            <a:lvl1pPr marL="0" indent="0">
              <a:buNone/>
              <a:defRPr/>
            </a:lvl1pPr>
          </a:lstStyle>
          <a:p>
            <a:pPr lvl="0"/>
            <a:r>
              <a:rPr lang="en-US" dirty="0"/>
              <a:t>Description Here</a:t>
            </a:r>
          </a:p>
        </p:txBody>
      </p:sp>
    </p:spTree>
    <p:extLst>
      <p:ext uri="{BB962C8B-B14F-4D97-AF65-F5344CB8AC3E}">
        <p14:creationId xmlns:p14="http://schemas.microsoft.com/office/powerpoint/2010/main" val="2119471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4D42A7-FF15-4C9E-9657-33DD5BC539D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3">
            <a:extLst>
              <a:ext uri="{FF2B5EF4-FFF2-40B4-BE49-F238E27FC236}">
                <a16:creationId xmlns:a16="http://schemas.microsoft.com/office/drawing/2014/main" id="{4FA555C0-B108-4047-8AFF-82E05F073446}"/>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AA7C-AE70-48A8-B582-013424EB9C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Tree>
    <p:extLst>
      <p:ext uri="{BB962C8B-B14F-4D97-AF65-F5344CB8AC3E}">
        <p14:creationId xmlns:p14="http://schemas.microsoft.com/office/powerpoint/2010/main" val="3041740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8D39141-3E8E-4545-90DB-291A0E5F139B}"/>
              </a:ext>
            </a:extLst>
          </p:cNvPr>
          <p:cNvSpPr>
            <a:spLocks noGrp="1"/>
          </p:cNvSpPr>
          <p:nvPr>
            <p:ph type="pic" sz="quarter" idx="12" hasCustomPrompt="1"/>
          </p:nvPr>
        </p:nvSpPr>
        <p:spPr>
          <a:xfrm>
            <a:off x="0" y="0"/>
            <a:ext cx="12192000" cy="6858000"/>
          </a:xfrm>
          <a:solidFill>
            <a:schemeClr val="tx1">
              <a:lumMod val="75000"/>
              <a:lumOff val="25000"/>
            </a:schemeClr>
          </a:solidFill>
        </p:spPr>
        <p:txBody>
          <a:bodyPr lIns="0" tIns="0" rIns="612000" anchor="ctr"/>
          <a:lstStyle>
            <a:lvl1pPr marL="0" indent="0" algn="r">
              <a:lnSpc>
                <a:spcPct val="100000"/>
              </a:lnSpc>
              <a:buNone/>
              <a:defRPr sz="1200" i="1">
                <a:solidFill>
                  <a:schemeClr val="bg1">
                    <a:lumMod val="75000"/>
                  </a:schemeClr>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AD90A062-54B3-47F2-9D6A-5BC9575208D2}"/>
              </a:ext>
            </a:extLst>
          </p:cNvPr>
          <p:cNvSpPr>
            <a:spLocks noGrp="1"/>
          </p:cNvSpPr>
          <p:nvPr>
            <p:ph type="ctrTitle" hasCustomPrompt="1"/>
          </p:nvPr>
        </p:nvSpPr>
        <p:spPr>
          <a:xfrm>
            <a:off x="0" y="0"/>
            <a:ext cx="9672000" cy="6857999"/>
          </a:xfrm>
          <a:solidFill>
            <a:schemeClr val="tx2">
              <a:alpha val="70000"/>
            </a:schemeClr>
          </a:solidFill>
        </p:spPr>
        <p:txBody>
          <a:bodyPr lIns="1116000" rIns="180000" bIns="756000" anchor="ctr"/>
          <a:lstStyle>
            <a:lvl1pPr algn="l">
              <a:lnSpc>
                <a:spcPct val="65000"/>
              </a:lnSpc>
              <a:defRPr sz="8800" cap="all" baseline="0">
                <a:solidFill>
                  <a:schemeClr val="bg1"/>
                </a:solidFill>
              </a:defRPr>
            </a:lvl1pPr>
          </a:lstStyle>
          <a:p>
            <a:r>
              <a:rPr lang="en-US" dirty="0"/>
              <a:t>Thank </a:t>
            </a:r>
            <a:br>
              <a:rPr lang="en-US" dirty="0"/>
            </a:br>
            <a:r>
              <a:rPr lang="en-US" dirty="0"/>
              <a:t>you</a:t>
            </a:r>
          </a:p>
        </p:txBody>
      </p:sp>
      <p:sp>
        <p:nvSpPr>
          <p:cNvPr id="6" name="Text Placeholder 5">
            <a:extLst>
              <a:ext uri="{FF2B5EF4-FFF2-40B4-BE49-F238E27FC236}">
                <a16:creationId xmlns:a16="http://schemas.microsoft.com/office/drawing/2014/main" id="{D49FD1A9-E34B-4888-90DE-493861AD75C6}"/>
              </a:ext>
            </a:extLst>
          </p:cNvPr>
          <p:cNvSpPr>
            <a:spLocks noGrp="1"/>
          </p:cNvSpPr>
          <p:nvPr>
            <p:ph type="body" sz="quarter" idx="13" hasCustomPrompt="1"/>
          </p:nvPr>
        </p:nvSpPr>
        <p:spPr>
          <a:xfrm>
            <a:off x="1917700" y="4508500"/>
            <a:ext cx="3314700" cy="330200"/>
          </a:xfrm>
        </p:spPr>
        <p:txBody>
          <a:bodyPr anchor="t"/>
          <a:lstStyle>
            <a:lvl1pPr marL="0" indent="0">
              <a:buNone/>
              <a:defRPr sz="2000">
                <a:solidFill>
                  <a:schemeClr val="accent1"/>
                </a:solidFill>
                <a:latin typeface="+mj-lt"/>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Full Name</a:t>
            </a:r>
          </a:p>
        </p:txBody>
      </p:sp>
      <p:sp>
        <p:nvSpPr>
          <p:cNvPr id="9" name="Text Placeholder 5">
            <a:extLst>
              <a:ext uri="{FF2B5EF4-FFF2-40B4-BE49-F238E27FC236}">
                <a16:creationId xmlns:a16="http://schemas.microsoft.com/office/drawing/2014/main" id="{3452AC72-D893-4C1A-83BD-9930164D8935}"/>
              </a:ext>
            </a:extLst>
          </p:cNvPr>
          <p:cNvSpPr>
            <a:spLocks noGrp="1"/>
          </p:cNvSpPr>
          <p:nvPr>
            <p:ph type="body" sz="quarter" idx="14" hasCustomPrompt="1"/>
          </p:nvPr>
        </p:nvSpPr>
        <p:spPr>
          <a:xfrm>
            <a:off x="1917700" y="5180023"/>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Email</a:t>
            </a:r>
          </a:p>
        </p:txBody>
      </p:sp>
      <p:sp>
        <p:nvSpPr>
          <p:cNvPr id="10" name="Text Placeholder 5">
            <a:extLst>
              <a:ext uri="{FF2B5EF4-FFF2-40B4-BE49-F238E27FC236}">
                <a16:creationId xmlns:a16="http://schemas.microsoft.com/office/drawing/2014/main" id="{D2EEC149-F1BE-4C36-A789-5BF73B40A212}"/>
              </a:ext>
            </a:extLst>
          </p:cNvPr>
          <p:cNvSpPr>
            <a:spLocks noGrp="1"/>
          </p:cNvSpPr>
          <p:nvPr>
            <p:ph type="body" sz="quarter" idx="15" hasCustomPrompt="1"/>
          </p:nvPr>
        </p:nvSpPr>
        <p:spPr>
          <a:xfrm>
            <a:off x="1917700" y="5683561"/>
            <a:ext cx="3314700" cy="205029"/>
          </a:xfrm>
          <a:ln>
            <a:noFill/>
          </a:ln>
        </p:spPr>
        <p:txBody>
          <a:bodyPr anchor="t"/>
          <a:lstStyle>
            <a:lvl1pPr marL="0" indent="0">
              <a:buNone/>
              <a:defRPr sz="160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Phone</a:t>
            </a:r>
          </a:p>
        </p:txBody>
      </p:sp>
      <p:sp>
        <p:nvSpPr>
          <p:cNvPr id="11" name="Text Placeholder 5">
            <a:extLst>
              <a:ext uri="{FF2B5EF4-FFF2-40B4-BE49-F238E27FC236}">
                <a16:creationId xmlns:a16="http://schemas.microsoft.com/office/drawing/2014/main" id="{ECC256E6-6AE8-4950-838C-BE638FB47968}"/>
              </a:ext>
            </a:extLst>
          </p:cNvPr>
          <p:cNvSpPr>
            <a:spLocks noGrp="1"/>
          </p:cNvSpPr>
          <p:nvPr>
            <p:ph type="body" sz="quarter" idx="16" hasCustomPrompt="1"/>
          </p:nvPr>
        </p:nvSpPr>
        <p:spPr>
          <a:xfrm>
            <a:off x="1917700" y="4821910"/>
            <a:ext cx="3314700" cy="205029"/>
          </a:xfrm>
        </p:spPr>
        <p:txBody>
          <a:bodyPr anchor="t"/>
          <a:lstStyle>
            <a:lvl1pPr marL="0" indent="0">
              <a:buNone/>
              <a:defRPr sz="1000" i="0">
                <a:solidFill>
                  <a:schemeClr val="bg1"/>
                </a:solidFill>
              </a:defRPr>
            </a:lvl1pPr>
            <a:lvl2pPr marL="266700" indent="0">
              <a:buNone/>
              <a:defRPr>
                <a:solidFill>
                  <a:schemeClr val="accent1"/>
                </a:solidFill>
              </a:defRPr>
            </a:lvl2pPr>
            <a:lvl3pPr marL="447675" indent="0">
              <a:buNone/>
              <a:defRPr>
                <a:solidFill>
                  <a:schemeClr val="accent1"/>
                </a:solidFill>
              </a:defRPr>
            </a:lvl3pPr>
            <a:lvl4pPr marL="628650" indent="0">
              <a:buNone/>
              <a:defRPr>
                <a:solidFill>
                  <a:schemeClr val="accent1"/>
                </a:solidFill>
              </a:defRPr>
            </a:lvl4pPr>
            <a:lvl5pPr marL="809625" indent="0">
              <a:buNone/>
              <a:defRPr>
                <a:solidFill>
                  <a:schemeClr val="accent1"/>
                </a:solidFill>
              </a:defRPr>
            </a:lvl5pPr>
          </a:lstStyle>
          <a:p>
            <a:pPr lvl="0"/>
            <a:r>
              <a:rPr lang="en-US" dirty="0"/>
              <a:t>POSITION</a:t>
            </a:r>
          </a:p>
        </p:txBody>
      </p:sp>
    </p:spTree>
    <p:extLst>
      <p:ext uri="{BB962C8B-B14F-4D97-AF65-F5344CB8AC3E}">
        <p14:creationId xmlns:p14="http://schemas.microsoft.com/office/powerpoint/2010/main" val="3185791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A75689F-8B6B-4484-8064-90B4D8FB7C72}"/>
              </a:ext>
            </a:extLst>
          </p:cNvPr>
          <p:cNvSpPr>
            <a:spLocks noGrp="1"/>
          </p:cNvSpPr>
          <p:nvPr>
            <p:ph type="body" sz="quarter" idx="13" hasCustomPrompt="1"/>
          </p:nvPr>
        </p:nvSpPr>
        <p:spPr>
          <a:xfrm>
            <a:off x="1147343" y="2731933"/>
            <a:ext cx="6903253" cy="3350673"/>
          </a:xfrm>
          <a:gradFill>
            <a:gsLst>
              <a:gs pos="0">
                <a:schemeClr val="tx2"/>
              </a:gs>
              <a:gs pos="100000">
                <a:schemeClr val="accent2"/>
              </a:gs>
            </a:gsLst>
            <a:lin ang="14400000" scaled="0"/>
          </a:gradFill>
        </p:spPr>
        <p:txBody>
          <a:bodyPr lIns="576000" tIns="1872000" rIns="576000"/>
          <a:lstStyle>
            <a:lvl1pPr marL="0" indent="0">
              <a:lnSpc>
                <a:spcPts val="2000"/>
              </a:lnSpc>
              <a:buNone/>
              <a:defRPr>
                <a:solidFill>
                  <a:schemeClr val="bg1"/>
                </a:solidFill>
              </a:defRPr>
            </a:lvl1pPr>
          </a:lstStyle>
          <a:p>
            <a:pPr lvl="0"/>
            <a:r>
              <a:rPr lang="en-US" dirty="0"/>
              <a:t>Describe Your Big Idea</a:t>
            </a:r>
          </a:p>
        </p:txBody>
      </p:sp>
      <p:sp>
        <p:nvSpPr>
          <p:cNvPr id="21" name="Picture Placeholder 20">
            <a:extLst>
              <a:ext uri="{FF2B5EF4-FFF2-40B4-BE49-F238E27FC236}">
                <a16:creationId xmlns:a16="http://schemas.microsoft.com/office/drawing/2014/main" id="{C57B9832-0120-4094-8C27-082E3533C5DC}"/>
              </a:ext>
            </a:extLst>
          </p:cNvPr>
          <p:cNvSpPr>
            <a:spLocks noGrp="1"/>
          </p:cNvSpPr>
          <p:nvPr>
            <p:ph type="pic" sz="quarter" idx="12" hasCustomPrompt="1"/>
          </p:nvPr>
        </p:nvSpPr>
        <p:spPr>
          <a:xfrm>
            <a:off x="0" y="0"/>
            <a:ext cx="12012000" cy="6858000"/>
          </a:xfrm>
          <a:custGeom>
            <a:avLst/>
            <a:gdLst>
              <a:gd name="connsiteX0" fmla="*/ 0 w 12012000"/>
              <a:gd name="connsiteY0" fmla="*/ 0 h 6858000"/>
              <a:gd name="connsiteX1" fmla="*/ 8592000 w 12012000"/>
              <a:gd name="connsiteY1" fmla="*/ 0 h 6858000"/>
              <a:gd name="connsiteX2" fmla="*/ 8592000 w 12012000"/>
              <a:gd name="connsiteY2" fmla="*/ 180000 h 6858000"/>
              <a:gd name="connsiteX3" fmla="*/ 12012000 w 12012000"/>
              <a:gd name="connsiteY3" fmla="*/ 180000 h 6858000"/>
              <a:gd name="connsiteX4" fmla="*/ 12012000 w 12012000"/>
              <a:gd name="connsiteY4" fmla="*/ 6678000 h 6858000"/>
              <a:gd name="connsiteX5" fmla="*/ 8592000 w 12012000"/>
              <a:gd name="connsiteY5" fmla="*/ 6678000 h 6858000"/>
              <a:gd name="connsiteX6" fmla="*/ 8592000 w 12012000"/>
              <a:gd name="connsiteY6" fmla="*/ 6858000 h 6858000"/>
              <a:gd name="connsiteX7" fmla="*/ 0 w 1201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012000" h="6858000">
                <a:moveTo>
                  <a:pt x="0" y="0"/>
                </a:moveTo>
                <a:lnTo>
                  <a:pt x="8592000" y="0"/>
                </a:lnTo>
                <a:lnTo>
                  <a:pt x="8592000" y="180000"/>
                </a:lnTo>
                <a:lnTo>
                  <a:pt x="12012000" y="180000"/>
                </a:lnTo>
                <a:lnTo>
                  <a:pt x="12012000" y="6678000"/>
                </a:lnTo>
                <a:lnTo>
                  <a:pt x="8592000" y="6678000"/>
                </a:lnTo>
                <a:lnTo>
                  <a:pt x="8592000" y="6858000"/>
                </a:lnTo>
                <a:lnTo>
                  <a:pt x="0" y="6858000"/>
                </a:lnTo>
                <a:close/>
              </a:path>
            </a:pathLst>
          </a:custGeom>
          <a:noFill/>
        </p:spPr>
        <p:txBody>
          <a:bodyPr wrap="square" lIns="0" tIns="0" rIns="612000" anchor="ctr">
            <a:noAutofit/>
          </a:bodyPr>
          <a:lstStyle>
            <a:lvl1pPr marL="0" indent="0" algn="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a:xfrm>
            <a:off x="683999" y="6262080"/>
            <a:ext cx="6190934" cy="360000"/>
          </a:xfrm>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a:solidFill>
            <a:schemeClr val="tx2"/>
          </a:solidFill>
        </p:spPr>
        <p:txBody>
          <a:bodyPr/>
          <a:lstStyle>
            <a:lvl1pPr>
              <a:defRPr>
                <a:solidFill>
                  <a:schemeClr val="bg1"/>
                </a:solidFill>
              </a:defRPr>
            </a:lvl1pPr>
          </a:lstStyle>
          <a:p>
            <a:fld id="{EECC7194-A4D0-457B-9D3E-53681723AFF7}" type="slidenum">
              <a:rPr lang="en-US" smtClean="0"/>
              <a:pPr/>
              <a:t>‹#›</a:t>
            </a:fld>
            <a:endParaRPr lang="en-US" dirty="0"/>
          </a:p>
        </p:txBody>
      </p:sp>
      <p:sp>
        <p:nvSpPr>
          <p:cNvPr id="12" name="Title 11">
            <a:extLst>
              <a:ext uri="{FF2B5EF4-FFF2-40B4-BE49-F238E27FC236}">
                <a16:creationId xmlns:a16="http://schemas.microsoft.com/office/drawing/2014/main" id="{EAF90A48-1BFB-4A19-9A1C-2851879F9E8F}"/>
              </a:ext>
            </a:extLst>
          </p:cNvPr>
          <p:cNvSpPr>
            <a:spLocks noGrp="1"/>
          </p:cNvSpPr>
          <p:nvPr>
            <p:ph type="title"/>
          </p:nvPr>
        </p:nvSpPr>
        <p:spPr>
          <a:xfrm>
            <a:off x="1749778" y="3096087"/>
            <a:ext cx="5455750" cy="1008000"/>
          </a:xfrm>
        </p:spPr>
        <p:txBody>
          <a:bodyPr/>
          <a:lstStyle>
            <a:lvl1pPr>
              <a:defRPr sz="4000" cap="all" baseline="0">
                <a:solidFill>
                  <a:schemeClr val="bg1"/>
                </a:solidFill>
              </a:defRPr>
            </a:lvl1pPr>
          </a:lstStyle>
          <a:p>
            <a:r>
              <a:rPr lang="en-US"/>
              <a:t>Click to edit Master title style</a:t>
            </a:r>
            <a:endParaRPr lang="en-US" dirty="0"/>
          </a:p>
        </p:txBody>
      </p:sp>
      <p:sp>
        <p:nvSpPr>
          <p:cNvPr id="19" name="Freeform: Shape 18">
            <a:extLst>
              <a:ext uri="{FF2B5EF4-FFF2-40B4-BE49-F238E27FC236}">
                <a16:creationId xmlns:a16="http://schemas.microsoft.com/office/drawing/2014/main" id="{C9E79024-4B2E-43B0-8607-196181AB731F}"/>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6593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 X Number &amp; Icon">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49F266E5-40A6-4643-B9AC-B38F27256371}"/>
              </a:ext>
            </a:extLst>
          </p:cNvPr>
          <p:cNvSpPr>
            <a:spLocks noGrp="1"/>
          </p:cNvSpPr>
          <p:nvPr>
            <p:ph type="body" sz="quarter" idx="13" hasCustomPrompt="1"/>
          </p:nvPr>
        </p:nvSpPr>
        <p:spPr>
          <a:xfrm>
            <a:off x="6842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1" name="Text Placeholder 10">
            <a:extLst>
              <a:ext uri="{FF2B5EF4-FFF2-40B4-BE49-F238E27FC236}">
                <a16:creationId xmlns:a16="http://schemas.microsoft.com/office/drawing/2014/main" id="{1CB790CB-E4F5-4B61-A03E-1CA0C32E3F17}"/>
              </a:ext>
            </a:extLst>
          </p:cNvPr>
          <p:cNvSpPr>
            <a:spLocks noGrp="1"/>
          </p:cNvSpPr>
          <p:nvPr>
            <p:ph type="body" sz="quarter" idx="14" hasCustomPrompt="1"/>
          </p:nvPr>
        </p:nvSpPr>
        <p:spPr>
          <a:xfrm>
            <a:off x="5104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2" name="Text Placeholder 4">
            <a:extLst>
              <a:ext uri="{FF2B5EF4-FFF2-40B4-BE49-F238E27FC236}">
                <a16:creationId xmlns:a16="http://schemas.microsoft.com/office/drawing/2014/main" id="{B570684C-B743-402E-8778-A65199577106}"/>
              </a:ext>
            </a:extLst>
          </p:cNvPr>
          <p:cNvSpPr>
            <a:spLocks noGrp="1"/>
          </p:cNvSpPr>
          <p:nvPr>
            <p:ph type="body" sz="quarter" idx="15" hasCustomPrompt="1"/>
          </p:nvPr>
        </p:nvSpPr>
        <p:spPr>
          <a:xfrm>
            <a:off x="29710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3" name="Text Placeholder 10">
            <a:extLst>
              <a:ext uri="{FF2B5EF4-FFF2-40B4-BE49-F238E27FC236}">
                <a16:creationId xmlns:a16="http://schemas.microsoft.com/office/drawing/2014/main" id="{FCEC7149-9A00-4CA4-B800-1BFD6EBEB88D}"/>
              </a:ext>
            </a:extLst>
          </p:cNvPr>
          <p:cNvSpPr>
            <a:spLocks noGrp="1"/>
          </p:cNvSpPr>
          <p:nvPr>
            <p:ph type="body" sz="quarter" idx="16" hasCustomPrompt="1"/>
          </p:nvPr>
        </p:nvSpPr>
        <p:spPr>
          <a:xfrm>
            <a:off x="27972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4" name="Text Placeholder 4">
            <a:extLst>
              <a:ext uri="{FF2B5EF4-FFF2-40B4-BE49-F238E27FC236}">
                <a16:creationId xmlns:a16="http://schemas.microsoft.com/office/drawing/2014/main" id="{0374F0E2-36BA-43B5-8799-77AA3367DF47}"/>
              </a:ext>
            </a:extLst>
          </p:cNvPr>
          <p:cNvSpPr>
            <a:spLocks noGrp="1"/>
          </p:cNvSpPr>
          <p:nvPr>
            <p:ph type="body" sz="quarter" idx="17" hasCustomPrompt="1"/>
          </p:nvPr>
        </p:nvSpPr>
        <p:spPr>
          <a:xfrm>
            <a:off x="5269707"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5" name="Text Placeholder 10">
            <a:extLst>
              <a:ext uri="{FF2B5EF4-FFF2-40B4-BE49-F238E27FC236}">
                <a16:creationId xmlns:a16="http://schemas.microsoft.com/office/drawing/2014/main" id="{1BA12174-6A24-4E61-8D58-B3B42C31BE1A}"/>
              </a:ext>
            </a:extLst>
          </p:cNvPr>
          <p:cNvSpPr>
            <a:spLocks noGrp="1"/>
          </p:cNvSpPr>
          <p:nvPr>
            <p:ph type="body" sz="quarter" idx="18" hasCustomPrompt="1"/>
          </p:nvPr>
        </p:nvSpPr>
        <p:spPr>
          <a:xfrm>
            <a:off x="5096056"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4">
            <a:extLst>
              <a:ext uri="{FF2B5EF4-FFF2-40B4-BE49-F238E27FC236}">
                <a16:creationId xmlns:a16="http://schemas.microsoft.com/office/drawing/2014/main" id="{D3A67B21-0E8B-4922-94F9-20492309C4DA}"/>
              </a:ext>
            </a:extLst>
          </p:cNvPr>
          <p:cNvSpPr>
            <a:spLocks noGrp="1"/>
          </p:cNvSpPr>
          <p:nvPr>
            <p:ph type="body" sz="quarter" idx="19" hasCustomPrompt="1"/>
          </p:nvPr>
        </p:nvSpPr>
        <p:spPr>
          <a:xfrm>
            <a:off x="7544613"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7" name="Text Placeholder 10">
            <a:extLst>
              <a:ext uri="{FF2B5EF4-FFF2-40B4-BE49-F238E27FC236}">
                <a16:creationId xmlns:a16="http://schemas.microsoft.com/office/drawing/2014/main" id="{D801C20C-82D2-465E-8D45-DF1A57E04525}"/>
              </a:ext>
            </a:extLst>
          </p:cNvPr>
          <p:cNvSpPr>
            <a:spLocks noGrp="1"/>
          </p:cNvSpPr>
          <p:nvPr>
            <p:ph type="body" sz="quarter" idx="20" hasCustomPrompt="1"/>
          </p:nvPr>
        </p:nvSpPr>
        <p:spPr>
          <a:xfrm>
            <a:off x="7370855"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4">
            <a:extLst>
              <a:ext uri="{FF2B5EF4-FFF2-40B4-BE49-F238E27FC236}">
                <a16:creationId xmlns:a16="http://schemas.microsoft.com/office/drawing/2014/main" id="{62BAD45E-2039-4F8D-9CFC-42BFA3756AD1}"/>
              </a:ext>
            </a:extLst>
          </p:cNvPr>
          <p:cNvSpPr>
            <a:spLocks noGrp="1"/>
          </p:cNvSpPr>
          <p:nvPr>
            <p:ph type="body" sz="quarter" idx="21" hasCustomPrompt="1"/>
          </p:nvPr>
        </p:nvSpPr>
        <p:spPr>
          <a:xfrm>
            <a:off x="9831412" y="3079573"/>
            <a:ext cx="1652587" cy="435600"/>
          </a:xfrm>
          <a:solidFill>
            <a:schemeClr val="tx2">
              <a:alpha val="70000"/>
            </a:schemeClr>
          </a:solidFill>
        </p:spPr>
        <p:txBody>
          <a:bodyPr anchor="ctr"/>
          <a:lstStyle>
            <a:lvl1pPr marL="0" indent="0" algn="ctr">
              <a:buNone/>
              <a:defRPr sz="2400" b="1" cap="all"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#NUMBER</a:t>
            </a:r>
          </a:p>
        </p:txBody>
      </p:sp>
      <p:sp>
        <p:nvSpPr>
          <p:cNvPr id="19" name="Text Placeholder 10">
            <a:extLst>
              <a:ext uri="{FF2B5EF4-FFF2-40B4-BE49-F238E27FC236}">
                <a16:creationId xmlns:a16="http://schemas.microsoft.com/office/drawing/2014/main" id="{64A78879-6338-4F3B-864E-8FF4E08C0066}"/>
              </a:ext>
            </a:extLst>
          </p:cNvPr>
          <p:cNvSpPr>
            <a:spLocks noGrp="1"/>
          </p:cNvSpPr>
          <p:nvPr>
            <p:ph type="body" sz="quarter" idx="22" hasCustomPrompt="1"/>
          </p:nvPr>
        </p:nvSpPr>
        <p:spPr>
          <a:xfrm>
            <a:off x="9657654" y="3799847"/>
            <a:ext cx="1999889" cy="846137"/>
          </a:xfrm>
        </p:spPr>
        <p:txBody>
          <a:bodyPr/>
          <a:lstStyle>
            <a:lvl1pPr marL="0" indent="0" algn="ctr">
              <a:buNone/>
              <a:defRPr>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Subtitle 2">
            <a:extLst>
              <a:ext uri="{FF2B5EF4-FFF2-40B4-BE49-F238E27FC236}">
                <a16:creationId xmlns:a16="http://schemas.microsoft.com/office/drawing/2014/main" id="{80118439-B306-4F20-9200-1C429EADC7EE}"/>
              </a:ext>
            </a:extLst>
          </p:cNvPr>
          <p:cNvSpPr>
            <a:spLocks noGrp="1"/>
          </p:cNvSpPr>
          <p:nvPr>
            <p:ph type="subTitle" idx="1" hasCustomPrompt="1"/>
          </p:nvPr>
        </p:nvSpPr>
        <p:spPr>
          <a:xfrm>
            <a:off x="5101000" y="5271502"/>
            <a:ext cx="1990001" cy="620016"/>
          </a:xfrm>
          <a:gradFill>
            <a:gsLst>
              <a:gs pos="0">
                <a:schemeClr val="tx2"/>
              </a:gs>
              <a:gs pos="100000">
                <a:schemeClr val="accent2"/>
              </a:gs>
            </a:gsLst>
            <a:lin ang="14400000" scaled="0"/>
          </a:gradFill>
        </p:spPr>
        <p:txBody>
          <a:bodyPr lIns="0" anchor="ctr"/>
          <a:lstStyle>
            <a:lvl1pPr marL="0" indent="0" algn="ctr">
              <a:buNone/>
              <a:defRPr sz="2400" b="1" i="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Outcome</a:t>
            </a:r>
          </a:p>
        </p:txBody>
      </p:sp>
      <p:sp>
        <p:nvSpPr>
          <p:cNvPr id="26" name="Picture Placeholder 25">
            <a:extLst>
              <a:ext uri="{FF2B5EF4-FFF2-40B4-BE49-F238E27FC236}">
                <a16:creationId xmlns:a16="http://schemas.microsoft.com/office/drawing/2014/main" id="{99B7E7F2-DF6B-4441-B0B1-7E87E29BA3A7}"/>
              </a:ext>
            </a:extLst>
          </p:cNvPr>
          <p:cNvSpPr>
            <a:spLocks noGrp="1"/>
          </p:cNvSpPr>
          <p:nvPr>
            <p:ph type="pic" sz="quarter" idx="23" hasCustomPrompt="1"/>
          </p:nvPr>
        </p:nvSpPr>
        <p:spPr>
          <a:xfrm>
            <a:off x="10985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7" name="Picture Placeholder 25">
            <a:extLst>
              <a:ext uri="{FF2B5EF4-FFF2-40B4-BE49-F238E27FC236}">
                <a16:creationId xmlns:a16="http://schemas.microsoft.com/office/drawing/2014/main" id="{ED41522A-FBAF-4E5D-B592-F13855964E8B}"/>
              </a:ext>
            </a:extLst>
          </p:cNvPr>
          <p:cNvSpPr>
            <a:spLocks noGrp="1"/>
          </p:cNvSpPr>
          <p:nvPr>
            <p:ph type="pic" sz="quarter" idx="24" hasCustomPrompt="1"/>
          </p:nvPr>
        </p:nvSpPr>
        <p:spPr>
          <a:xfrm>
            <a:off x="33853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8" name="Picture Placeholder 25">
            <a:extLst>
              <a:ext uri="{FF2B5EF4-FFF2-40B4-BE49-F238E27FC236}">
                <a16:creationId xmlns:a16="http://schemas.microsoft.com/office/drawing/2014/main" id="{AA51069C-E1DC-44A0-A6A0-2A4AB0DD4D70}"/>
              </a:ext>
            </a:extLst>
          </p:cNvPr>
          <p:cNvSpPr>
            <a:spLocks noGrp="1"/>
          </p:cNvSpPr>
          <p:nvPr>
            <p:ph type="pic" sz="quarter" idx="25" hasCustomPrompt="1"/>
          </p:nvPr>
        </p:nvSpPr>
        <p:spPr>
          <a:xfrm>
            <a:off x="5684044"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29" name="Picture Placeholder 25">
            <a:extLst>
              <a:ext uri="{FF2B5EF4-FFF2-40B4-BE49-F238E27FC236}">
                <a16:creationId xmlns:a16="http://schemas.microsoft.com/office/drawing/2014/main" id="{42F6437E-5478-451F-9BE3-E8160EA43516}"/>
              </a:ext>
            </a:extLst>
          </p:cNvPr>
          <p:cNvSpPr>
            <a:spLocks noGrp="1"/>
          </p:cNvSpPr>
          <p:nvPr>
            <p:ph type="pic" sz="quarter" idx="26" hasCustomPrompt="1"/>
          </p:nvPr>
        </p:nvSpPr>
        <p:spPr>
          <a:xfrm>
            <a:off x="7958950" y="2217585"/>
            <a:ext cx="823913" cy="823913"/>
          </a:xfrm>
        </p:spPr>
        <p:txBody>
          <a:bodyPr anchor="ctr"/>
          <a:lstStyle>
            <a:lvl1pPr marL="0" indent="0" algn="ctr">
              <a:buNone/>
              <a:defRPr sz="1050" i="1">
                <a:solidFill>
                  <a:schemeClr val="bg1"/>
                </a:solidFill>
              </a:defRPr>
            </a:lvl1pPr>
          </a:lstStyle>
          <a:p>
            <a:r>
              <a:rPr lang="en-US" dirty="0"/>
              <a:t>Icon</a:t>
            </a:r>
          </a:p>
        </p:txBody>
      </p:sp>
      <p:sp>
        <p:nvSpPr>
          <p:cNvPr id="30" name="Picture Placeholder 25">
            <a:extLst>
              <a:ext uri="{FF2B5EF4-FFF2-40B4-BE49-F238E27FC236}">
                <a16:creationId xmlns:a16="http://schemas.microsoft.com/office/drawing/2014/main" id="{25127DFD-53A7-41A8-B591-AEEC12038026}"/>
              </a:ext>
            </a:extLst>
          </p:cNvPr>
          <p:cNvSpPr>
            <a:spLocks noGrp="1"/>
          </p:cNvSpPr>
          <p:nvPr>
            <p:ph type="pic" sz="quarter" idx="27" hasCustomPrompt="1"/>
          </p:nvPr>
        </p:nvSpPr>
        <p:spPr>
          <a:xfrm>
            <a:off x="10245749" y="2217585"/>
            <a:ext cx="823913" cy="823913"/>
          </a:xfrm>
        </p:spPr>
        <p:txBody>
          <a:bodyPr anchor="ctr"/>
          <a:lstStyle>
            <a:lvl1pPr marL="0" indent="0" algn="ctr">
              <a:buNone/>
              <a:defRPr sz="1050" i="1">
                <a:solidFill>
                  <a:schemeClr val="bg1"/>
                </a:solidFill>
              </a:defRPr>
            </a:lvl1pPr>
          </a:lstStyle>
          <a:p>
            <a:r>
              <a:rPr lang="en-US" dirty="0"/>
              <a:t>Icon</a:t>
            </a:r>
          </a:p>
        </p:txBody>
      </p:sp>
    </p:spTree>
    <p:extLst>
      <p:ext uri="{BB962C8B-B14F-4D97-AF65-F5344CB8AC3E}">
        <p14:creationId xmlns:p14="http://schemas.microsoft.com/office/powerpoint/2010/main" val="3892583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0 40 Vertical Spli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F76D43D-0DDD-4BAD-8213-BDBF75C30A0C}"/>
              </a:ext>
              <a:ext uri="{C183D7F6-B498-43B3-948B-1728B52AA6E4}">
                <adec:decorative xmlns:adec="http://schemas.microsoft.com/office/drawing/2017/decorative" val="1"/>
              </a:ext>
            </a:extLst>
          </p:cNvPr>
          <p:cNvSpPr/>
          <p:nvPr userDrawn="1"/>
        </p:nvSpPr>
        <p:spPr>
          <a:xfrm>
            <a:off x="676118" y="4338116"/>
            <a:ext cx="10839764"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Text Placeholder 3">
            <a:extLst>
              <a:ext uri="{FF2B5EF4-FFF2-40B4-BE49-F238E27FC236}">
                <a16:creationId xmlns:a16="http://schemas.microsoft.com/office/drawing/2014/main" id="{A6D3ACF3-E1F5-4332-9836-C8E6C46591BB}"/>
              </a:ext>
            </a:extLst>
          </p:cNvPr>
          <p:cNvSpPr txBox="1">
            <a:spLocks/>
          </p:cNvSpPr>
          <p:nvPr userDrawn="1"/>
        </p:nvSpPr>
        <p:spPr>
          <a:xfrm>
            <a:off x="0" y="-436"/>
            <a:ext cx="12192000" cy="43438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0BDF8FE7-66F4-4586-B49B-61E115ED291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AEB5B890-F885-418C-9812-59970CAC6BCD}"/>
              </a:ext>
            </a:extLst>
          </p:cNvPr>
          <p:cNvSpPr>
            <a:spLocks noGrp="1"/>
          </p:cNvSpPr>
          <p:nvPr>
            <p:ph type="ftr" sz="quarter" idx="10"/>
          </p:nvPr>
        </p:nvSpPr>
        <p:spPr/>
        <p:txBody>
          <a:bodyPr/>
          <a:lstStyle/>
          <a:p>
            <a:endParaRPr lang="en-US" noProof="0" dirty="0"/>
          </a:p>
        </p:txBody>
      </p:sp>
      <p:sp>
        <p:nvSpPr>
          <p:cNvPr id="7" name="Slide Number Placeholder 6">
            <a:extLst>
              <a:ext uri="{FF2B5EF4-FFF2-40B4-BE49-F238E27FC236}">
                <a16:creationId xmlns:a16="http://schemas.microsoft.com/office/drawing/2014/main" id="{50521507-88DE-417D-8076-D9152E1E1409}"/>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4" name="Text Placeholder 3">
            <a:extLst>
              <a:ext uri="{FF2B5EF4-FFF2-40B4-BE49-F238E27FC236}">
                <a16:creationId xmlns:a16="http://schemas.microsoft.com/office/drawing/2014/main" id="{1DFC7DDD-6F93-45F8-AFD6-95AA051FE809}"/>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1" name="Freeform: Shape 20">
            <a:extLst>
              <a:ext uri="{FF2B5EF4-FFF2-40B4-BE49-F238E27FC236}">
                <a16:creationId xmlns:a16="http://schemas.microsoft.com/office/drawing/2014/main" id="{D1CD6042-5DF4-4624-BC32-25F68745304A}"/>
              </a:ext>
            </a:extLst>
          </p:cNvPr>
          <p:cNvSpPr/>
          <p:nvPr userDrawn="1"/>
        </p:nvSpPr>
        <p:spPr>
          <a:xfrm rot="5400000">
            <a:off x="8220300" y="371700"/>
            <a:ext cx="4343400" cy="3600000"/>
          </a:xfrm>
          <a:custGeom>
            <a:avLst/>
            <a:gdLst>
              <a:gd name="connsiteX0" fmla="*/ 0 w 4343400"/>
              <a:gd name="connsiteY0" fmla="*/ 3600000 h 3600000"/>
              <a:gd name="connsiteX1" fmla="*/ 0 w 4343400"/>
              <a:gd name="connsiteY1" fmla="*/ 0 h 3600000"/>
              <a:gd name="connsiteX2" fmla="*/ 180000 w 4343400"/>
              <a:gd name="connsiteY2" fmla="*/ 0 h 3600000"/>
              <a:gd name="connsiteX3" fmla="*/ 4343400 w 4343400"/>
              <a:gd name="connsiteY3" fmla="*/ 0 h 3600000"/>
              <a:gd name="connsiteX4" fmla="*/ 4343400 w 4343400"/>
              <a:gd name="connsiteY4" fmla="*/ 180000 h 3600000"/>
              <a:gd name="connsiteX5" fmla="*/ 180000 w 4343400"/>
              <a:gd name="connsiteY5" fmla="*/ 180000 h 3600000"/>
              <a:gd name="connsiteX6" fmla="*/ 180000 w 43434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3400" h="3600000">
                <a:moveTo>
                  <a:pt x="0" y="3600000"/>
                </a:moveTo>
                <a:lnTo>
                  <a:pt x="0" y="0"/>
                </a:lnTo>
                <a:lnTo>
                  <a:pt x="180000" y="0"/>
                </a:lnTo>
                <a:lnTo>
                  <a:pt x="4343400" y="0"/>
                </a:lnTo>
                <a:lnTo>
                  <a:pt x="43434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9" name="Freeform: Shape 18">
            <a:extLst>
              <a:ext uri="{FF2B5EF4-FFF2-40B4-BE49-F238E27FC236}">
                <a16:creationId xmlns:a16="http://schemas.microsoft.com/office/drawing/2014/main" id="{6294759C-286C-4281-B194-581C766EEF28}"/>
              </a:ext>
            </a:extLst>
          </p:cNvPr>
          <p:cNvSpPr/>
          <p:nvPr userDrawn="1"/>
        </p:nvSpPr>
        <p:spPr>
          <a:xfrm rot="5400000">
            <a:off x="9134700" y="3800700"/>
            <a:ext cx="2514600" cy="3600000"/>
          </a:xfrm>
          <a:custGeom>
            <a:avLst/>
            <a:gdLst>
              <a:gd name="connsiteX0" fmla="*/ 0 w 2514600"/>
              <a:gd name="connsiteY0" fmla="*/ 180000 h 3600000"/>
              <a:gd name="connsiteX1" fmla="*/ 0 w 2514600"/>
              <a:gd name="connsiteY1" fmla="*/ 0 h 3600000"/>
              <a:gd name="connsiteX2" fmla="*/ 2334600 w 2514600"/>
              <a:gd name="connsiteY2" fmla="*/ 0 h 3600000"/>
              <a:gd name="connsiteX3" fmla="*/ 2514600 w 2514600"/>
              <a:gd name="connsiteY3" fmla="*/ 0 h 3600000"/>
              <a:gd name="connsiteX4" fmla="*/ 2514600 w 2514600"/>
              <a:gd name="connsiteY4" fmla="*/ 180000 h 3600000"/>
              <a:gd name="connsiteX5" fmla="*/ 2514600 w 2514600"/>
              <a:gd name="connsiteY5" fmla="*/ 3600000 h 3600000"/>
              <a:gd name="connsiteX6" fmla="*/ 2334600 w 2514600"/>
              <a:gd name="connsiteY6" fmla="*/ 3600000 h 3600000"/>
              <a:gd name="connsiteX7" fmla="*/ 2334600 w 25146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14600" h="3600000">
                <a:moveTo>
                  <a:pt x="0" y="180000"/>
                </a:moveTo>
                <a:lnTo>
                  <a:pt x="0" y="0"/>
                </a:lnTo>
                <a:lnTo>
                  <a:pt x="2334600" y="0"/>
                </a:lnTo>
                <a:lnTo>
                  <a:pt x="2514600" y="0"/>
                </a:lnTo>
                <a:lnTo>
                  <a:pt x="2514600" y="180000"/>
                </a:lnTo>
                <a:lnTo>
                  <a:pt x="2514600" y="3600000"/>
                </a:lnTo>
                <a:lnTo>
                  <a:pt x="2334600" y="3600000"/>
                </a:lnTo>
                <a:lnTo>
                  <a:pt x="23346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57894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x Content Block with Icon">
    <p:spTree>
      <p:nvGrpSpPr>
        <p:cNvPr id="1" name=""/>
        <p:cNvGrpSpPr/>
        <p:nvPr/>
      </p:nvGrpSpPr>
      <p:grpSpPr>
        <a:xfrm>
          <a:off x="0" y="0"/>
          <a:ext cx="0" cy="0"/>
          <a:chOff x="0" y="0"/>
          <a:chExt cx="0" cy="0"/>
        </a:xfrm>
      </p:grpSpPr>
      <p:sp>
        <p:nvSpPr>
          <p:cNvPr id="6" name="Picture Placeholder 23">
            <a:extLst>
              <a:ext uri="{FF2B5EF4-FFF2-40B4-BE49-F238E27FC236}">
                <a16:creationId xmlns:a16="http://schemas.microsoft.com/office/drawing/2014/main" id="{E6622698-E93D-4214-8C21-38DBE58C2E3F}"/>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22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9" name="Freeform: Shape 8">
            <a:extLst>
              <a:ext uri="{FF2B5EF4-FFF2-40B4-BE49-F238E27FC236}">
                <a16:creationId xmlns:a16="http://schemas.microsoft.com/office/drawing/2014/main" id="{1706BC54-FE11-4237-96CC-8DA267DB5D7C}"/>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147058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147058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5031291"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5031291"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592000" y="2186444"/>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592000" y="1775806"/>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19" name="Text Placeholder 4">
            <a:extLst>
              <a:ext uri="{FF2B5EF4-FFF2-40B4-BE49-F238E27FC236}">
                <a16:creationId xmlns:a16="http://schemas.microsoft.com/office/drawing/2014/main" id="{3E6D854C-C76F-49BA-9E74-F438CA8EA9E2}"/>
              </a:ext>
            </a:extLst>
          </p:cNvPr>
          <p:cNvSpPr>
            <a:spLocks noGrp="1"/>
          </p:cNvSpPr>
          <p:nvPr>
            <p:ph type="body" sz="quarter" idx="19" hasCustomPrompt="1"/>
          </p:nvPr>
        </p:nvSpPr>
        <p:spPr>
          <a:xfrm>
            <a:off x="147058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0" name="Text Placeholder 12">
            <a:extLst>
              <a:ext uri="{FF2B5EF4-FFF2-40B4-BE49-F238E27FC236}">
                <a16:creationId xmlns:a16="http://schemas.microsoft.com/office/drawing/2014/main" id="{AD447D7D-C1F4-4AD4-AE22-EB8E7F1C419E}"/>
              </a:ext>
            </a:extLst>
          </p:cNvPr>
          <p:cNvSpPr>
            <a:spLocks noGrp="1"/>
          </p:cNvSpPr>
          <p:nvPr>
            <p:ph type="body" sz="quarter" idx="20" hasCustomPrompt="1"/>
          </p:nvPr>
        </p:nvSpPr>
        <p:spPr>
          <a:xfrm>
            <a:off x="147058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1" name="Text Placeholder 4">
            <a:extLst>
              <a:ext uri="{FF2B5EF4-FFF2-40B4-BE49-F238E27FC236}">
                <a16:creationId xmlns:a16="http://schemas.microsoft.com/office/drawing/2014/main" id="{849DF703-38D0-4214-9432-83570E10EFED}"/>
              </a:ext>
            </a:extLst>
          </p:cNvPr>
          <p:cNvSpPr>
            <a:spLocks noGrp="1"/>
          </p:cNvSpPr>
          <p:nvPr>
            <p:ph type="body" sz="quarter" idx="21" hasCustomPrompt="1"/>
          </p:nvPr>
        </p:nvSpPr>
        <p:spPr>
          <a:xfrm>
            <a:off x="5031291"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2" name="Text Placeholder 12">
            <a:extLst>
              <a:ext uri="{FF2B5EF4-FFF2-40B4-BE49-F238E27FC236}">
                <a16:creationId xmlns:a16="http://schemas.microsoft.com/office/drawing/2014/main" id="{F9EB6572-1A9F-4672-8E42-A4E15451CA20}"/>
              </a:ext>
            </a:extLst>
          </p:cNvPr>
          <p:cNvSpPr>
            <a:spLocks noGrp="1"/>
          </p:cNvSpPr>
          <p:nvPr>
            <p:ph type="body" sz="quarter" idx="22" hasCustomPrompt="1"/>
          </p:nvPr>
        </p:nvSpPr>
        <p:spPr>
          <a:xfrm>
            <a:off x="5031291"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
        <p:nvSpPr>
          <p:cNvPr id="23" name="Text Placeholder 4">
            <a:extLst>
              <a:ext uri="{FF2B5EF4-FFF2-40B4-BE49-F238E27FC236}">
                <a16:creationId xmlns:a16="http://schemas.microsoft.com/office/drawing/2014/main" id="{0740EB70-455C-47FF-9A9A-0D78D202ED03}"/>
              </a:ext>
            </a:extLst>
          </p:cNvPr>
          <p:cNvSpPr>
            <a:spLocks noGrp="1"/>
          </p:cNvSpPr>
          <p:nvPr>
            <p:ph type="body" sz="quarter" idx="23" hasCustomPrompt="1"/>
          </p:nvPr>
        </p:nvSpPr>
        <p:spPr>
          <a:xfrm>
            <a:off x="8592000" y="4335857"/>
            <a:ext cx="2812282" cy="1242556"/>
          </a:xfrm>
        </p:spPr>
        <p:txBody>
          <a:bodyPr/>
          <a:lstStyle>
            <a:lvl1pPr marL="0" indent="0">
              <a:buNone/>
              <a:defRPr sz="1200">
                <a:solidFill>
                  <a:schemeClr val="bg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Description</a:t>
            </a:r>
          </a:p>
        </p:txBody>
      </p:sp>
      <p:sp>
        <p:nvSpPr>
          <p:cNvPr id="24" name="Text Placeholder 12">
            <a:extLst>
              <a:ext uri="{FF2B5EF4-FFF2-40B4-BE49-F238E27FC236}">
                <a16:creationId xmlns:a16="http://schemas.microsoft.com/office/drawing/2014/main" id="{CD9A5773-4F50-4631-9B7A-0A2D83E5DC28}"/>
              </a:ext>
            </a:extLst>
          </p:cNvPr>
          <p:cNvSpPr>
            <a:spLocks noGrp="1"/>
          </p:cNvSpPr>
          <p:nvPr>
            <p:ph type="body" sz="quarter" idx="24" hasCustomPrompt="1"/>
          </p:nvPr>
        </p:nvSpPr>
        <p:spPr>
          <a:xfrm>
            <a:off x="8592000" y="3925219"/>
            <a:ext cx="2812282" cy="297888"/>
          </a:xfrm>
        </p:spPr>
        <p:txBody>
          <a:bodyP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dirty="0"/>
              <a:t>Header</a:t>
            </a:r>
          </a:p>
        </p:txBody>
      </p:sp>
    </p:spTree>
    <p:extLst>
      <p:ext uri="{BB962C8B-B14F-4D97-AF65-F5344CB8AC3E}">
        <p14:creationId xmlns:p14="http://schemas.microsoft.com/office/powerpoint/2010/main" val="387598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 x Content Block with Ic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45350A6A-6F84-47F4-AE00-8295D96D08C8}"/>
              </a:ext>
            </a:extLst>
          </p:cNvPr>
          <p:cNvSpPr/>
          <p:nvPr userDrawn="1"/>
        </p:nvSpPr>
        <p:spPr>
          <a:xfrm rot="5400000">
            <a:off x="8677500" y="3343500"/>
            <a:ext cx="3429000" cy="3600000"/>
          </a:xfrm>
          <a:custGeom>
            <a:avLst/>
            <a:gdLst>
              <a:gd name="connsiteX0" fmla="*/ 0 w 3429000"/>
              <a:gd name="connsiteY0" fmla="*/ 180000 h 3600000"/>
              <a:gd name="connsiteX1" fmla="*/ 0 w 3429000"/>
              <a:gd name="connsiteY1" fmla="*/ 0 h 3600000"/>
              <a:gd name="connsiteX2" fmla="*/ 3249000 w 3429000"/>
              <a:gd name="connsiteY2" fmla="*/ 0 h 3600000"/>
              <a:gd name="connsiteX3" fmla="*/ 3429000 w 3429000"/>
              <a:gd name="connsiteY3" fmla="*/ 0 h 3600000"/>
              <a:gd name="connsiteX4" fmla="*/ 3429000 w 3429000"/>
              <a:gd name="connsiteY4" fmla="*/ 180000 h 3600000"/>
              <a:gd name="connsiteX5" fmla="*/ 3429000 w 3429000"/>
              <a:gd name="connsiteY5" fmla="*/ 3600000 h 3600000"/>
              <a:gd name="connsiteX6" fmla="*/ 3249000 w 3429000"/>
              <a:gd name="connsiteY6" fmla="*/ 3600000 h 3600000"/>
              <a:gd name="connsiteX7" fmla="*/ 3249000 w 3429000"/>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29000" h="3600000">
                <a:moveTo>
                  <a:pt x="0" y="180000"/>
                </a:moveTo>
                <a:lnTo>
                  <a:pt x="0" y="0"/>
                </a:lnTo>
                <a:lnTo>
                  <a:pt x="3249000" y="0"/>
                </a:lnTo>
                <a:lnTo>
                  <a:pt x="3429000" y="0"/>
                </a:lnTo>
                <a:lnTo>
                  <a:pt x="3429000" y="180000"/>
                </a:lnTo>
                <a:lnTo>
                  <a:pt x="3429000" y="3600000"/>
                </a:lnTo>
                <a:lnTo>
                  <a:pt x="3249000" y="3600000"/>
                </a:lnTo>
                <a:lnTo>
                  <a:pt x="3249000"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3429436"/>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5" name="Text Placeholder 4">
            <a:extLst>
              <a:ext uri="{FF2B5EF4-FFF2-40B4-BE49-F238E27FC236}">
                <a16:creationId xmlns:a16="http://schemas.microsoft.com/office/drawing/2014/main" id="{C430C70C-09F9-40EE-9A89-ED9A5DCFD98D}"/>
              </a:ext>
            </a:extLst>
          </p:cNvPr>
          <p:cNvSpPr>
            <a:spLocks noGrp="1"/>
          </p:cNvSpPr>
          <p:nvPr>
            <p:ph type="body" sz="quarter" idx="13" hasCustomPrompt="1"/>
          </p:nvPr>
        </p:nvSpPr>
        <p:spPr>
          <a:xfrm>
            <a:off x="682863"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3" name="Text Placeholder 12">
            <a:extLst>
              <a:ext uri="{FF2B5EF4-FFF2-40B4-BE49-F238E27FC236}">
                <a16:creationId xmlns:a16="http://schemas.microsoft.com/office/drawing/2014/main" id="{278D9ACA-AB64-4D04-A5E0-23AC8B81EC2C}"/>
              </a:ext>
            </a:extLst>
          </p:cNvPr>
          <p:cNvSpPr>
            <a:spLocks noGrp="1"/>
          </p:cNvSpPr>
          <p:nvPr>
            <p:ph type="body" sz="quarter" idx="14" hasCustomPrompt="1"/>
          </p:nvPr>
        </p:nvSpPr>
        <p:spPr>
          <a:xfrm>
            <a:off x="682863"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5" name="Text Placeholder 4">
            <a:extLst>
              <a:ext uri="{FF2B5EF4-FFF2-40B4-BE49-F238E27FC236}">
                <a16:creationId xmlns:a16="http://schemas.microsoft.com/office/drawing/2014/main" id="{F3B4EB62-0A18-46F9-98F0-E8FC5EBAF37E}"/>
              </a:ext>
            </a:extLst>
          </p:cNvPr>
          <p:cNvSpPr>
            <a:spLocks noGrp="1"/>
          </p:cNvSpPr>
          <p:nvPr>
            <p:ph type="body" sz="quarter" idx="15" hasCustomPrompt="1"/>
          </p:nvPr>
        </p:nvSpPr>
        <p:spPr>
          <a:xfrm>
            <a:off x="4445432"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6" name="Text Placeholder 12">
            <a:extLst>
              <a:ext uri="{FF2B5EF4-FFF2-40B4-BE49-F238E27FC236}">
                <a16:creationId xmlns:a16="http://schemas.microsoft.com/office/drawing/2014/main" id="{A3B2D4DF-9952-49C7-B850-559AD0DF27D5}"/>
              </a:ext>
            </a:extLst>
          </p:cNvPr>
          <p:cNvSpPr>
            <a:spLocks noGrp="1"/>
          </p:cNvSpPr>
          <p:nvPr>
            <p:ph type="body" sz="quarter" idx="16" hasCustomPrompt="1"/>
          </p:nvPr>
        </p:nvSpPr>
        <p:spPr>
          <a:xfrm>
            <a:off x="4445432"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17" name="Text Placeholder 4">
            <a:extLst>
              <a:ext uri="{FF2B5EF4-FFF2-40B4-BE49-F238E27FC236}">
                <a16:creationId xmlns:a16="http://schemas.microsoft.com/office/drawing/2014/main" id="{BCE373B8-7ADE-4DC4-9900-59147BFA16E7}"/>
              </a:ext>
            </a:extLst>
          </p:cNvPr>
          <p:cNvSpPr>
            <a:spLocks noGrp="1"/>
          </p:cNvSpPr>
          <p:nvPr>
            <p:ph type="body" sz="quarter" idx="17" hasCustomPrompt="1"/>
          </p:nvPr>
        </p:nvSpPr>
        <p:spPr>
          <a:xfrm>
            <a:off x="8208000" y="3668499"/>
            <a:ext cx="3276000" cy="2238815"/>
          </a:xfrm>
        </p:spPr>
        <p:txBody>
          <a:bodyPr lIns="108000"/>
          <a:lstStyle>
            <a:lvl1pPr marL="171450" indent="-171450">
              <a:buClr>
                <a:schemeClr val="accent2"/>
              </a:buClr>
              <a:buFont typeface="Arial" panose="020B0604020202020204" pitchFamily="34" charset="0"/>
              <a:buChar char="•"/>
              <a:defRPr sz="1200">
                <a:solidFill>
                  <a:schemeClr val="tx1"/>
                </a:solidFill>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Description</a:t>
            </a:r>
          </a:p>
        </p:txBody>
      </p:sp>
      <p:sp>
        <p:nvSpPr>
          <p:cNvPr id="18" name="Text Placeholder 12">
            <a:extLst>
              <a:ext uri="{FF2B5EF4-FFF2-40B4-BE49-F238E27FC236}">
                <a16:creationId xmlns:a16="http://schemas.microsoft.com/office/drawing/2014/main" id="{28F027FF-E9AF-4E49-AC44-48D21AD761AA}"/>
              </a:ext>
            </a:extLst>
          </p:cNvPr>
          <p:cNvSpPr>
            <a:spLocks noGrp="1"/>
          </p:cNvSpPr>
          <p:nvPr>
            <p:ph type="body" sz="quarter" idx="18" hasCustomPrompt="1"/>
          </p:nvPr>
        </p:nvSpPr>
        <p:spPr>
          <a:xfrm>
            <a:off x="8208000" y="3068555"/>
            <a:ext cx="3276000" cy="360445"/>
          </a:xfrm>
          <a:solidFill>
            <a:schemeClr val="tx2"/>
          </a:solidFill>
        </p:spPr>
        <p:txBody>
          <a:bodyPr lIns="108000" anchor="ctr"/>
          <a:lstStyle>
            <a:lvl1pPr marL="0" indent="0">
              <a:buNone/>
              <a:defRPr sz="1800" b="0" cap="none" baseline="0">
                <a:solidFill>
                  <a:schemeClr val="accent1"/>
                </a:solidFill>
                <a:latin typeface="+mj-lt"/>
              </a:defRPr>
            </a:lvl1pPr>
            <a:lvl2pPr marL="266700" indent="0">
              <a:buNone/>
              <a:defRPr>
                <a:solidFill>
                  <a:schemeClr val="bg1"/>
                </a:solidFill>
              </a:defRPr>
            </a:lvl2pPr>
            <a:lvl3pPr marL="447675" indent="0">
              <a:buNone/>
              <a:defRPr>
                <a:solidFill>
                  <a:schemeClr val="bg1"/>
                </a:solidFill>
              </a:defRPr>
            </a:lvl3pPr>
            <a:lvl4pPr marL="628650" indent="0">
              <a:buNone/>
              <a:defRPr>
                <a:solidFill>
                  <a:schemeClr val="bg1"/>
                </a:solidFill>
              </a:defRPr>
            </a:lvl4pPr>
            <a:lvl5pPr marL="809625" indent="0">
              <a:buNone/>
              <a:defRPr>
                <a:solidFill>
                  <a:schemeClr val="bg1"/>
                </a:solidFill>
              </a:defRPr>
            </a:lvl5pPr>
          </a:lstStyle>
          <a:p>
            <a:pPr lvl="0"/>
            <a:r>
              <a:rPr lang="en-US" noProof="0"/>
              <a:t>Header</a:t>
            </a:r>
          </a:p>
        </p:txBody>
      </p:sp>
      <p:sp>
        <p:nvSpPr>
          <p:cNvPr id="29" name="Picture Placeholder 25">
            <a:extLst>
              <a:ext uri="{FF2B5EF4-FFF2-40B4-BE49-F238E27FC236}">
                <a16:creationId xmlns:a16="http://schemas.microsoft.com/office/drawing/2014/main" id="{8989EC4C-4E3F-457F-8CF6-8A88DE68A930}"/>
              </a:ext>
            </a:extLst>
          </p:cNvPr>
          <p:cNvSpPr>
            <a:spLocks noGrp="1"/>
          </p:cNvSpPr>
          <p:nvPr>
            <p:ph type="pic" sz="quarter" idx="23" hasCustomPrompt="1"/>
          </p:nvPr>
        </p:nvSpPr>
        <p:spPr>
          <a:xfrm>
            <a:off x="1908907"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0" name="Picture Placeholder 25">
            <a:extLst>
              <a:ext uri="{FF2B5EF4-FFF2-40B4-BE49-F238E27FC236}">
                <a16:creationId xmlns:a16="http://schemas.microsoft.com/office/drawing/2014/main" id="{67FB2730-3D12-4D72-AE64-AC3955C5CD99}"/>
              </a:ext>
            </a:extLst>
          </p:cNvPr>
          <p:cNvSpPr>
            <a:spLocks noGrp="1"/>
          </p:cNvSpPr>
          <p:nvPr>
            <p:ph type="pic" sz="quarter" idx="24" hasCustomPrompt="1"/>
          </p:nvPr>
        </p:nvSpPr>
        <p:spPr>
          <a:xfrm>
            <a:off x="5671476"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31" name="Picture Placeholder 25">
            <a:extLst>
              <a:ext uri="{FF2B5EF4-FFF2-40B4-BE49-F238E27FC236}">
                <a16:creationId xmlns:a16="http://schemas.microsoft.com/office/drawing/2014/main" id="{4F2BB90C-4866-4DB3-B05C-0BB7DBFF8EA3}"/>
              </a:ext>
            </a:extLst>
          </p:cNvPr>
          <p:cNvSpPr>
            <a:spLocks noGrp="1"/>
          </p:cNvSpPr>
          <p:nvPr>
            <p:ph type="pic" sz="quarter" idx="25" hasCustomPrompt="1"/>
          </p:nvPr>
        </p:nvSpPr>
        <p:spPr>
          <a:xfrm>
            <a:off x="9434044" y="2005142"/>
            <a:ext cx="823913" cy="823913"/>
          </a:xfrm>
        </p:spPr>
        <p:txBody>
          <a:bodyPr anchor="ctr"/>
          <a:lstStyle>
            <a:lvl1pPr marL="0" indent="0" algn="ctr">
              <a:buNone/>
              <a:defRPr sz="1050" i="1">
                <a:solidFill>
                  <a:schemeClr val="bg1"/>
                </a:solidFill>
              </a:defRPr>
            </a:lvl1pPr>
          </a:lstStyle>
          <a:p>
            <a:r>
              <a:rPr lang="en-US" noProof="0" dirty="0"/>
              <a:t>Icon</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26" name="Freeform: Shape 25">
            <a:extLst>
              <a:ext uri="{FF2B5EF4-FFF2-40B4-BE49-F238E27FC236}">
                <a16:creationId xmlns:a16="http://schemas.microsoft.com/office/drawing/2014/main" id="{AEA98CFA-B2A7-4BCC-B1DC-01CFAD2DD65E}"/>
              </a:ext>
            </a:extLst>
          </p:cNvPr>
          <p:cNvSpPr/>
          <p:nvPr userDrawn="1"/>
        </p:nvSpPr>
        <p:spPr>
          <a:xfrm rot="5400000">
            <a:off x="8677500" y="-85500"/>
            <a:ext cx="3429000" cy="3600000"/>
          </a:xfrm>
          <a:custGeom>
            <a:avLst/>
            <a:gdLst>
              <a:gd name="connsiteX0" fmla="*/ 0 w 3429000"/>
              <a:gd name="connsiteY0" fmla="*/ 3600000 h 3600000"/>
              <a:gd name="connsiteX1" fmla="*/ 0 w 3429000"/>
              <a:gd name="connsiteY1" fmla="*/ 0 h 3600000"/>
              <a:gd name="connsiteX2" fmla="*/ 180000 w 3429000"/>
              <a:gd name="connsiteY2" fmla="*/ 0 h 3600000"/>
              <a:gd name="connsiteX3" fmla="*/ 3429000 w 3429000"/>
              <a:gd name="connsiteY3" fmla="*/ 0 h 3600000"/>
              <a:gd name="connsiteX4" fmla="*/ 3429000 w 3429000"/>
              <a:gd name="connsiteY4" fmla="*/ 180000 h 3600000"/>
              <a:gd name="connsiteX5" fmla="*/ 180000 w 3429000"/>
              <a:gd name="connsiteY5" fmla="*/ 180000 h 3600000"/>
              <a:gd name="connsiteX6" fmla="*/ 180000 w 3429000"/>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29000" h="3600000">
                <a:moveTo>
                  <a:pt x="0" y="3600000"/>
                </a:moveTo>
                <a:lnTo>
                  <a:pt x="0" y="0"/>
                </a:lnTo>
                <a:lnTo>
                  <a:pt x="180000" y="0"/>
                </a:lnTo>
                <a:lnTo>
                  <a:pt x="3429000" y="0"/>
                </a:lnTo>
                <a:lnTo>
                  <a:pt x="3429000"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2142598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Only - Dark">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E752CBEE-7696-40FC-AB0E-8790B179D18C}"/>
              </a:ext>
            </a:extLst>
          </p:cNvPr>
          <p:cNvSpPr/>
          <p:nvPr userDrawn="1"/>
        </p:nvSpPr>
        <p:spPr>
          <a:xfrm rot="5400000">
            <a:off x="8188485" y="2854485"/>
            <a:ext cx="4407031" cy="3600000"/>
          </a:xfrm>
          <a:custGeom>
            <a:avLst/>
            <a:gdLst>
              <a:gd name="connsiteX0" fmla="*/ 0 w 4407031"/>
              <a:gd name="connsiteY0" fmla="*/ 180000 h 3600000"/>
              <a:gd name="connsiteX1" fmla="*/ 0 w 4407031"/>
              <a:gd name="connsiteY1" fmla="*/ 0 h 3600000"/>
              <a:gd name="connsiteX2" fmla="*/ 4227031 w 4407031"/>
              <a:gd name="connsiteY2" fmla="*/ 0 h 3600000"/>
              <a:gd name="connsiteX3" fmla="*/ 4407031 w 4407031"/>
              <a:gd name="connsiteY3" fmla="*/ 0 h 3600000"/>
              <a:gd name="connsiteX4" fmla="*/ 4407031 w 4407031"/>
              <a:gd name="connsiteY4" fmla="*/ 180000 h 3600000"/>
              <a:gd name="connsiteX5" fmla="*/ 4407031 w 4407031"/>
              <a:gd name="connsiteY5" fmla="*/ 3600000 h 3600000"/>
              <a:gd name="connsiteX6" fmla="*/ 4227031 w 4407031"/>
              <a:gd name="connsiteY6" fmla="*/ 3600000 h 3600000"/>
              <a:gd name="connsiteX7" fmla="*/ 4227031 w 4407031"/>
              <a:gd name="connsiteY7" fmla="*/ 18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07031" h="3600000">
                <a:moveTo>
                  <a:pt x="0" y="180000"/>
                </a:moveTo>
                <a:lnTo>
                  <a:pt x="0" y="0"/>
                </a:lnTo>
                <a:lnTo>
                  <a:pt x="4227031" y="0"/>
                </a:lnTo>
                <a:lnTo>
                  <a:pt x="4407031" y="0"/>
                </a:lnTo>
                <a:lnTo>
                  <a:pt x="4407031" y="180000"/>
                </a:lnTo>
                <a:lnTo>
                  <a:pt x="4407031" y="3600000"/>
                </a:lnTo>
                <a:lnTo>
                  <a:pt x="4227031" y="3600000"/>
                </a:lnTo>
                <a:lnTo>
                  <a:pt x="4227031" y="180000"/>
                </a:lnTo>
                <a:close/>
              </a:path>
            </a:pathLst>
          </a:custGeom>
          <a:solidFill>
            <a:schemeClr val="tx1">
              <a:lumMod val="50000"/>
              <a:lumOff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Text Placeholder 3">
            <a:extLst>
              <a:ext uri="{FF2B5EF4-FFF2-40B4-BE49-F238E27FC236}">
                <a16:creationId xmlns:a16="http://schemas.microsoft.com/office/drawing/2014/main" id="{6A395197-9758-40F0-B747-F8B134C175EB}"/>
              </a:ext>
            </a:extLst>
          </p:cNvPr>
          <p:cNvSpPr txBox="1">
            <a:spLocks/>
          </p:cNvSpPr>
          <p:nvPr userDrawn="1"/>
        </p:nvSpPr>
        <p:spPr>
          <a:xfrm>
            <a:off x="0" y="-436"/>
            <a:ext cx="12192000" cy="2451405"/>
          </a:xfrm>
          <a:prstGeom prst="rect">
            <a:avLst/>
          </a:prstGeom>
          <a:gradFill>
            <a:gsLst>
              <a:gs pos="0">
                <a:schemeClr val="tx2"/>
              </a:gs>
              <a:gs pos="100000">
                <a:schemeClr val="accent2"/>
              </a:gs>
            </a:gsLst>
            <a:lin ang="14400000" scaled="0"/>
          </a:gradFill>
        </p:spPr>
        <p:txBody>
          <a:bodyPr/>
          <a:lst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noProof="0" dirty="0"/>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6"/>
            <a:ext cx="7560000" cy="370166"/>
          </a:xfrm>
        </p:spPr>
        <p:txBody>
          <a:bodyPr/>
          <a:lstStyle>
            <a:lvl1pPr>
              <a:defRPr>
                <a:solidFill>
                  <a:schemeClr val="bg1"/>
                </a:solidFill>
              </a:defRPr>
            </a:lvl1pPr>
          </a:lstStyle>
          <a:p>
            <a:r>
              <a:rPr lang="en-US" noProof="0"/>
              <a:t>Click to edit Master title style</a:t>
            </a:r>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noProof="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noProof="0"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noProof="0" smtClean="0"/>
              <a:pPr/>
              <a:t>‹#›</a:t>
            </a:fld>
            <a:endParaRPr lang="en-US" noProof="0" dirty="0"/>
          </a:p>
        </p:txBody>
      </p:sp>
      <p:sp>
        <p:nvSpPr>
          <p:cNvPr id="26" name="Freeform: Shape 25">
            <a:extLst>
              <a:ext uri="{FF2B5EF4-FFF2-40B4-BE49-F238E27FC236}">
                <a16:creationId xmlns:a16="http://schemas.microsoft.com/office/drawing/2014/main" id="{89445125-53D2-43B3-8ABC-C88E463BE7DD}"/>
              </a:ext>
            </a:extLst>
          </p:cNvPr>
          <p:cNvSpPr/>
          <p:nvPr userDrawn="1"/>
        </p:nvSpPr>
        <p:spPr>
          <a:xfrm rot="5400000">
            <a:off x="9166516" y="-574515"/>
            <a:ext cx="2450969" cy="3600000"/>
          </a:xfrm>
          <a:custGeom>
            <a:avLst/>
            <a:gdLst>
              <a:gd name="connsiteX0" fmla="*/ 0 w 2450969"/>
              <a:gd name="connsiteY0" fmla="*/ 3600000 h 3600000"/>
              <a:gd name="connsiteX1" fmla="*/ 0 w 2450969"/>
              <a:gd name="connsiteY1" fmla="*/ 0 h 3600000"/>
              <a:gd name="connsiteX2" fmla="*/ 180000 w 2450969"/>
              <a:gd name="connsiteY2" fmla="*/ 0 h 3600000"/>
              <a:gd name="connsiteX3" fmla="*/ 2450969 w 2450969"/>
              <a:gd name="connsiteY3" fmla="*/ 0 h 3600000"/>
              <a:gd name="connsiteX4" fmla="*/ 2450969 w 2450969"/>
              <a:gd name="connsiteY4" fmla="*/ 180000 h 3600000"/>
              <a:gd name="connsiteX5" fmla="*/ 180000 w 2450969"/>
              <a:gd name="connsiteY5" fmla="*/ 180000 h 3600000"/>
              <a:gd name="connsiteX6" fmla="*/ 180000 w 2450969"/>
              <a:gd name="connsiteY6"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50969" h="3600000">
                <a:moveTo>
                  <a:pt x="0" y="3600000"/>
                </a:moveTo>
                <a:lnTo>
                  <a:pt x="0" y="0"/>
                </a:lnTo>
                <a:lnTo>
                  <a:pt x="180000" y="0"/>
                </a:lnTo>
                <a:lnTo>
                  <a:pt x="2450969" y="0"/>
                </a:lnTo>
                <a:lnTo>
                  <a:pt x="2450969" y="180000"/>
                </a:lnTo>
                <a:lnTo>
                  <a:pt x="180000" y="180000"/>
                </a:lnTo>
                <a:lnTo>
                  <a:pt x="180000" y="3600000"/>
                </a:lnTo>
                <a:close/>
              </a:path>
            </a:pathLst>
          </a:custGeom>
          <a:gradFill>
            <a:gsLst>
              <a:gs pos="0">
                <a:schemeClr val="bg1">
                  <a:alpha val="5000"/>
                </a:schemeClr>
              </a:gs>
              <a:gs pos="100000">
                <a:schemeClr val="bg1">
                  <a:alpha val="3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9759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title Only - Full Photo">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767CE6DD-011B-4E2D-9E8A-EFF414E39EEA}"/>
              </a:ext>
            </a:extLst>
          </p:cNvPr>
          <p:cNvSpPr>
            <a:spLocks noGrp="1"/>
          </p:cNvSpPr>
          <p:nvPr>
            <p:ph type="pic" sz="quarter" idx="12" hasCustomPrompt="1"/>
          </p:nvPr>
        </p:nvSpPr>
        <p:spPr>
          <a:xfrm>
            <a:off x="180000" y="179109"/>
            <a:ext cx="11832000" cy="6513922"/>
          </a:xfrm>
          <a:custGeom>
            <a:avLst/>
            <a:gdLst>
              <a:gd name="connsiteX0" fmla="*/ 0 w 11832000"/>
              <a:gd name="connsiteY0" fmla="*/ 0 h 6513922"/>
              <a:gd name="connsiteX1" fmla="*/ 8412000 w 11832000"/>
              <a:gd name="connsiteY1" fmla="*/ 0 h 6513922"/>
              <a:gd name="connsiteX2" fmla="*/ 8412000 w 11832000"/>
              <a:gd name="connsiteY2" fmla="*/ 891 h 6513922"/>
              <a:gd name="connsiteX3" fmla="*/ 11832000 w 11832000"/>
              <a:gd name="connsiteY3" fmla="*/ 891 h 6513922"/>
              <a:gd name="connsiteX4" fmla="*/ 11832000 w 11832000"/>
              <a:gd name="connsiteY4" fmla="*/ 6498891 h 6513922"/>
              <a:gd name="connsiteX5" fmla="*/ 8412000 w 11832000"/>
              <a:gd name="connsiteY5" fmla="*/ 6498891 h 6513922"/>
              <a:gd name="connsiteX6" fmla="*/ 8412000 w 11832000"/>
              <a:gd name="connsiteY6" fmla="*/ 6513922 h 6513922"/>
              <a:gd name="connsiteX7" fmla="*/ 0 w 11832000"/>
              <a:gd name="connsiteY7" fmla="*/ 6513922 h 6513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32000" h="6513922">
                <a:moveTo>
                  <a:pt x="0" y="0"/>
                </a:moveTo>
                <a:lnTo>
                  <a:pt x="8412000" y="0"/>
                </a:lnTo>
                <a:lnTo>
                  <a:pt x="8412000" y="891"/>
                </a:lnTo>
                <a:lnTo>
                  <a:pt x="11832000" y="891"/>
                </a:lnTo>
                <a:lnTo>
                  <a:pt x="11832000" y="6498891"/>
                </a:lnTo>
                <a:lnTo>
                  <a:pt x="8412000" y="6498891"/>
                </a:lnTo>
                <a:lnTo>
                  <a:pt x="8412000" y="6513922"/>
                </a:lnTo>
                <a:lnTo>
                  <a:pt x="0" y="6513922"/>
                </a:lnTo>
                <a:close/>
              </a:path>
            </a:pathLst>
          </a:custGeom>
          <a:solidFill>
            <a:schemeClr val="tx1">
              <a:lumMod val="75000"/>
              <a:lumOff val="25000"/>
            </a:schemeClr>
          </a:solidFill>
        </p:spPr>
        <p:txBody>
          <a:bodyPr wrap="square" lIns="0" tIns="1764000" rIns="0" anchor="t">
            <a:noAutofit/>
          </a:bodyPr>
          <a:lstStyle>
            <a:lvl1pPr marL="0" indent="0" algn="ctr">
              <a:lnSpc>
                <a:spcPct val="100000"/>
              </a:lnSpc>
              <a:buNone/>
              <a:defRPr sz="1200" i="1">
                <a:solidFill>
                  <a:schemeClr val="bg1"/>
                </a:solidFill>
              </a:defRPr>
            </a:lvl1pPr>
          </a:lstStyle>
          <a:p>
            <a:r>
              <a:rPr lang="en-US" dirty="0"/>
              <a:t>Drag &amp; Drop Your </a:t>
            </a:r>
            <a:br>
              <a:rPr lang="en-US" dirty="0"/>
            </a:br>
            <a:r>
              <a:rPr lang="en-US" dirty="0"/>
              <a:t>Background Photo Here</a:t>
            </a:r>
          </a:p>
        </p:txBody>
      </p:sp>
      <p:sp>
        <p:nvSpPr>
          <p:cNvPr id="2" name="Title 1">
            <a:extLst>
              <a:ext uri="{FF2B5EF4-FFF2-40B4-BE49-F238E27FC236}">
                <a16:creationId xmlns:a16="http://schemas.microsoft.com/office/drawing/2014/main" id="{DF797B74-E645-46F4-8F77-49AF7F0D443F}"/>
              </a:ext>
            </a:extLst>
          </p:cNvPr>
          <p:cNvSpPr>
            <a:spLocks noGrp="1"/>
          </p:cNvSpPr>
          <p:nvPr>
            <p:ph type="title"/>
          </p:nvPr>
        </p:nvSpPr>
        <p:spPr>
          <a:xfrm>
            <a:off x="684000" y="808185"/>
            <a:ext cx="7560000" cy="360000"/>
          </a:xfrm>
        </p:spPr>
        <p:txBody>
          <a:bodyPr/>
          <a:lstStyle>
            <a:lvl1pPr>
              <a:defRPr cap="all" baseline="0">
                <a:solidFill>
                  <a:schemeClr val="bg1"/>
                </a:solidFill>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lvl1pPr>
              <a:defRPr>
                <a:solidFill>
                  <a:schemeClr val="bg1"/>
                </a:solidFill>
              </a:defRPr>
            </a:lvl1p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9" name="Freeform: Shape 8">
            <a:extLst>
              <a:ext uri="{FF2B5EF4-FFF2-40B4-BE49-F238E27FC236}">
                <a16:creationId xmlns:a16="http://schemas.microsoft.com/office/drawing/2014/main" id="{C6E75A4B-2655-4B0E-8D3B-0068F57D3D9B}"/>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3">
            <a:extLst>
              <a:ext uri="{FF2B5EF4-FFF2-40B4-BE49-F238E27FC236}">
                <a16:creationId xmlns:a16="http://schemas.microsoft.com/office/drawing/2014/main" id="{0A18EF7D-14D0-4362-B8BD-722D3D54D429}"/>
              </a:ext>
            </a:extLst>
          </p:cNvPr>
          <p:cNvSpPr>
            <a:spLocks noGrp="1"/>
          </p:cNvSpPr>
          <p:nvPr>
            <p:ph type="body" sz="quarter" idx="13" hasCustomPrompt="1"/>
          </p:nvPr>
        </p:nvSpPr>
        <p:spPr>
          <a:xfrm>
            <a:off x="684213" y="1405643"/>
            <a:ext cx="7559675" cy="360000"/>
          </a:xfrm>
        </p:spPr>
        <p:txBody>
          <a:bodyPr/>
          <a:lstStyle>
            <a:lvl1pPr marL="0" indent="0">
              <a:buNone/>
              <a:defRPr sz="220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039369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title Only - Ligh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67FF01B-795B-4F5D-87AF-6CAA8DD5D48A}"/>
              </a:ext>
            </a:extLst>
          </p:cNvPr>
          <p:cNvSpPr/>
          <p:nvPr userDrawn="1"/>
        </p:nvSpPr>
        <p:spPr>
          <a:xfrm>
            <a:off x="180000" y="179109"/>
            <a:ext cx="11832000" cy="65139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 Placeholder 3">
            <a:extLst>
              <a:ext uri="{FF2B5EF4-FFF2-40B4-BE49-F238E27FC236}">
                <a16:creationId xmlns:a16="http://schemas.microsoft.com/office/drawing/2014/main" id="{7A3E4BF3-C44A-4FB6-B64A-05FB5AEC7577}"/>
              </a:ext>
            </a:extLst>
          </p:cNvPr>
          <p:cNvSpPr>
            <a:spLocks noGrp="1"/>
          </p:cNvSpPr>
          <p:nvPr>
            <p:ph type="body" sz="quarter" idx="12" hasCustomPrompt="1"/>
          </p:nvPr>
        </p:nvSpPr>
        <p:spPr>
          <a:xfrm>
            <a:off x="684213" y="1405643"/>
            <a:ext cx="7559675" cy="360000"/>
          </a:xfrm>
        </p:spPr>
        <p:txBody>
          <a:bodyPr/>
          <a:lstStyle>
            <a:lvl1pPr marL="0" indent="0">
              <a:buNone/>
              <a:defRPr sz="2200">
                <a:solidFill>
                  <a:schemeClr val="tx1"/>
                </a:solidFill>
                <a:latin typeface="+mj-lt"/>
              </a:defRPr>
            </a:lvl1pPr>
          </a:lstStyle>
          <a:p>
            <a:pPr lvl="0"/>
            <a:r>
              <a:rPr lang="en-US" dirty="0"/>
              <a:t>SUBTITLE</a:t>
            </a:r>
          </a:p>
        </p:txBody>
      </p:sp>
      <p:sp>
        <p:nvSpPr>
          <p:cNvPr id="7" name="Footer Placeholder 6">
            <a:extLst>
              <a:ext uri="{FF2B5EF4-FFF2-40B4-BE49-F238E27FC236}">
                <a16:creationId xmlns:a16="http://schemas.microsoft.com/office/drawing/2014/main" id="{A557D1A2-E2DD-4CD8-B7DB-2864D4A97E02}"/>
              </a:ext>
            </a:extLst>
          </p:cNvPr>
          <p:cNvSpPr>
            <a:spLocks noGrp="1"/>
          </p:cNvSpPr>
          <p:nvPr>
            <p:ph type="ftr" sz="quarter" idx="10"/>
          </p:nvPr>
        </p:nvSpPr>
        <p:spPr/>
        <p:txBody>
          <a:bodyPr/>
          <a:lstStyle/>
          <a:p>
            <a:endParaRPr lang="en-US" dirty="0"/>
          </a:p>
        </p:txBody>
      </p:sp>
      <p:sp>
        <p:nvSpPr>
          <p:cNvPr id="8" name="Slide Number Placeholder 7">
            <a:extLst>
              <a:ext uri="{FF2B5EF4-FFF2-40B4-BE49-F238E27FC236}">
                <a16:creationId xmlns:a16="http://schemas.microsoft.com/office/drawing/2014/main" id="{86B08B7A-4219-4973-8C9B-BF5BCC64480F}"/>
              </a:ext>
            </a:extLst>
          </p:cNvPr>
          <p:cNvSpPr>
            <a:spLocks noGrp="1"/>
          </p:cNvSpPr>
          <p:nvPr>
            <p:ph type="sldNum" sz="quarter" idx="11"/>
          </p:nvPr>
        </p:nvSpPr>
        <p:spPr/>
        <p:txBody>
          <a:bodyPr/>
          <a:lstStyle/>
          <a:p>
            <a:fld id="{EECC7194-A4D0-457B-9D3E-53681723AFF7}" type="slidenum">
              <a:rPr lang="en-US" smtClean="0"/>
              <a:pPr/>
              <a:t>‹#›</a:t>
            </a:fld>
            <a:endParaRPr lang="en-US" dirty="0"/>
          </a:p>
        </p:txBody>
      </p:sp>
      <p:sp>
        <p:nvSpPr>
          <p:cNvPr id="3" name="Title 2">
            <a:extLst>
              <a:ext uri="{FF2B5EF4-FFF2-40B4-BE49-F238E27FC236}">
                <a16:creationId xmlns:a16="http://schemas.microsoft.com/office/drawing/2014/main" id="{72F32FC1-1FF6-4874-9835-EB1A90F7E9F5}"/>
              </a:ext>
            </a:extLst>
          </p:cNvPr>
          <p:cNvSpPr>
            <a:spLocks noGrp="1"/>
          </p:cNvSpPr>
          <p:nvPr>
            <p:ph type="title"/>
          </p:nvPr>
        </p:nvSpPr>
        <p:spPr/>
        <p:txBody>
          <a:bodyPr/>
          <a:lstStyle/>
          <a:p>
            <a:r>
              <a:rPr lang="en-US"/>
              <a:t>Click to edit Master title style</a:t>
            </a:r>
          </a:p>
        </p:txBody>
      </p:sp>
      <p:sp>
        <p:nvSpPr>
          <p:cNvPr id="10" name="Freeform: Shape 9">
            <a:extLst>
              <a:ext uri="{FF2B5EF4-FFF2-40B4-BE49-F238E27FC236}">
                <a16:creationId xmlns:a16="http://schemas.microsoft.com/office/drawing/2014/main" id="{83039E70-36A3-46C1-B30E-CA4CC0B36C5D}"/>
              </a:ext>
            </a:extLst>
          </p:cNvPr>
          <p:cNvSpPr/>
          <p:nvPr userDrawn="1"/>
        </p:nvSpPr>
        <p:spPr>
          <a:xfrm rot="5400000">
            <a:off x="6963000" y="1629000"/>
            <a:ext cx="6858000" cy="3600000"/>
          </a:xfrm>
          <a:custGeom>
            <a:avLst/>
            <a:gdLst>
              <a:gd name="connsiteX0" fmla="*/ 0 w 6858000"/>
              <a:gd name="connsiteY0" fmla="*/ 3600000 h 3600000"/>
              <a:gd name="connsiteX1" fmla="*/ 0 w 6858000"/>
              <a:gd name="connsiteY1" fmla="*/ 0 h 3600000"/>
              <a:gd name="connsiteX2" fmla="*/ 0 w 6858000"/>
              <a:gd name="connsiteY2" fmla="*/ 0 h 3600000"/>
              <a:gd name="connsiteX3" fmla="*/ 180000 w 6858000"/>
              <a:gd name="connsiteY3" fmla="*/ 0 h 3600000"/>
              <a:gd name="connsiteX4" fmla="*/ 6678000 w 6858000"/>
              <a:gd name="connsiteY4" fmla="*/ 0 h 3600000"/>
              <a:gd name="connsiteX5" fmla="*/ 6858000 w 6858000"/>
              <a:gd name="connsiteY5" fmla="*/ 0 h 3600000"/>
              <a:gd name="connsiteX6" fmla="*/ 6858000 w 6858000"/>
              <a:gd name="connsiteY6" fmla="*/ 180000 h 3600000"/>
              <a:gd name="connsiteX7" fmla="*/ 6858000 w 6858000"/>
              <a:gd name="connsiteY7" fmla="*/ 3600000 h 3600000"/>
              <a:gd name="connsiteX8" fmla="*/ 6678000 w 6858000"/>
              <a:gd name="connsiteY8" fmla="*/ 3600000 h 3600000"/>
              <a:gd name="connsiteX9" fmla="*/ 6678000 w 6858000"/>
              <a:gd name="connsiteY9" fmla="*/ 180000 h 3600000"/>
              <a:gd name="connsiteX10" fmla="*/ 180000 w 6858000"/>
              <a:gd name="connsiteY10" fmla="*/ 180000 h 3600000"/>
              <a:gd name="connsiteX11" fmla="*/ 180000 w 6858000"/>
              <a:gd name="connsiteY11" fmla="*/ 360000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3600000">
                <a:moveTo>
                  <a:pt x="0" y="3600000"/>
                </a:moveTo>
                <a:lnTo>
                  <a:pt x="0" y="0"/>
                </a:lnTo>
                <a:lnTo>
                  <a:pt x="0" y="0"/>
                </a:lnTo>
                <a:lnTo>
                  <a:pt x="180000" y="0"/>
                </a:lnTo>
                <a:lnTo>
                  <a:pt x="6678000" y="0"/>
                </a:lnTo>
                <a:lnTo>
                  <a:pt x="6858000" y="0"/>
                </a:lnTo>
                <a:lnTo>
                  <a:pt x="6858000" y="180000"/>
                </a:lnTo>
                <a:lnTo>
                  <a:pt x="6858000" y="3600000"/>
                </a:lnTo>
                <a:lnTo>
                  <a:pt x="6678000" y="3600000"/>
                </a:lnTo>
                <a:lnTo>
                  <a:pt x="6678000" y="180000"/>
                </a:lnTo>
                <a:lnTo>
                  <a:pt x="180000" y="180000"/>
                </a:lnTo>
                <a:lnTo>
                  <a:pt x="180000" y="3600000"/>
                </a:lnTo>
                <a:close/>
              </a:path>
            </a:pathLst>
          </a:cu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773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alpha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A5246D-ECE9-473C-953D-D56C3F7B32F8}"/>
              </a:ext>
            </a:extLst>
          </p:cNvPr>
          <p:cNvSpPr>
            <a:spLocks noGrp="1"/>
          </p:cNvSpPr>
          <p:nvPr>
            <p:ph type="title"/>
          </p:nvPr>
        </p:nvSpPr>
        <p:spPr>
          <a:xfrm>
            <a:off x="684000" y="808186"/>
            <a:ext cx="7560000" cy="370166"/>
          </a:xfrm>
          <a:prstGeom prst="rect">
            <a:avLst/>
          </a:prstGeom>
        </p:spPr>
        <p:txBody>
          <a:bodyPr vert="horz" lIns="0" tIns="0" rIns="0" bIns="0" rtlCol="0" anchor="t">
            <a:no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65D946F0-677D-45B4-83B9-FD3BD3FFCA3C}"/>
              </a:ext>
            </a:extLst>
          </p:cNvPr>
          <p:cNvSpPr>
            <a:spLocks noGrp="1"/>
          </p:cNvSpPr>
          <p:nvPr>
            <p:ph type="body" idx="1"/>
          </p:nvPr>
        </p:nvSpPr>
        <p:spPr>
          <a:xfrm>
            <a:off x="684000" y="1825625"/>
            <a:ext cx="10800000" cy="432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Footer Placeholder 4">
            <a:extLst>
              <a:ext uri="{FF2B5EF4-FFF2-40B4-BE49-F238E27FC236}">
                <a16:creationId xmlns:a16="http://schemas.microsoft.com/office/drawing/2014/main" id="{1445BE21-FA72-48F5-9A53-134902BF63DC}"/>
              </a:ext>
            </a:extLst>
          </p:cNvPr>
          <p:cNvSpPr>
            <a:spLocks noGrp="1"/>
          </p:cNvSpPr>
          <p:nvPr>
            <p:ph type="ftr" sz="quarter" idx="3"/>
          </p:nvPr>
        </p:nvSpPr>
        <p:spPr>
          <a:xfrm>
            <a:off x="288000" y="6192000"/>
            <a:ext cx="7560000" cy="360000"/>
          </a:xfrm>
          <a:prstGeom prst="rect">
            <a:avLst/>
          </a:prstGeom>
        </p:spPr>
        <p:txBody>
          <a:bodyPr vert="horz" lIns="0" tIns="0" rIns="0" bIns="0" rtlCol="0" anchor="b"/>
          <a:lstStyle>
            <a:lvl1pPr algn="l">
              <a:defRPr sz="8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id="{70F79B29-5421-49A7-A511-D916B66A8890}"/>
              </a:ext>
            </a:extLst>
          </p:cNvPr>
          <p:cNvSpPr>
            <a:spLocks noGrp="1"/>
          </p:cNvSpPr>
          <p:nvPr>
            <p:ph type="sldNum" sz="quarter" idx="4"/>
          </p:nvPr>
        </p:nvSpPr>
        <p:spPr>
          <a:xfrm>
            <a:off x="11575764" y="6241764"/>
            <a:ext cx="270474" cy="270474"/>
          </a:xfrm>
          <a:prstGeom prst="ellipse">
            <a:avLst/>
          </a:prstGeom>
          <a:solidFill>
            <a:schemeClr val="accent1"/>
          </a:solidFill>
        </p:spPr>
        <p:txBody>
          <a:bodyPr vert="horz" lIns="0" tIns="0" rIns="0" bIns="0" rtlCol="0" anchor="ctr"/>
          <a:lstStyle>
            <a:lvl1pPr algn="ctr">
              <a:defRPr sz="1000">
                <a:solidFill>
                  <a:schemeClr val="tx2"/>
                </a:solidFill>
              </a:defRPr>
            </a:lvl1pPr>
          </a:lstStyle>
          <a:p>
            <a:fld id="{EECC7194-A4D0-457B-9D3E-53681723AFF7}" type="slidenum">
              <a:rPr lang="en-US" noProof="0" smtClean="0"/>
              <a:pPr/>
              <a:t>‹#›</a:t>
            </a:fld>
            <a:endParaRPr lang="en-US" noProof="0" dirty="0"/>
          </a:p>
        </p:txBody>
      </p:sp>
    </p:spTree>
    <p:extLst>
      <p:ext uri="{BB962C8B-B14F-4D97-AF65-F5344CB8AC3E}">
        <p14:creationId xmlns:p14="http://schemas.microsoft.com/office/powerpoint/2010/main" val="3278925284"/>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50" r:id="rId12"/>
    <p:sldLayoutId id="2147483669" r:id="rId13"/>
  </p:sldLayoutIdLst>
  <p:hf hdr="0" ftr="0" dt="0"/>
  <p:txStyles>
    <p:titleStyle>
      <a:lvl1pPr algn="l" defTabSz="914400" rtl="0" eaLnBrk="1" latinLnBrk="0" hangingPunct="1">
        <a:lnSpc>
          <a:spcPct val="90000"/>
        </a:lnSpc>
        <a:spcBef>
          <a:spcPct val="0"/>
        </a:spcBef>
        <a:buNone/>
        <a:defRPr sz="3200" b="1" kern="1200" cap="all" spc="-150" baseline="0">
          <a:solidFill>
            <a:schemeClr val="accent2"/>
          </a:solidFill>
          <a:latin typeface="+mj-lt"/>
          <a:ea typeface="+mj-ea"/>
          <a:cs typeface="+mj-cs"/>
        </a:defRPr>
      </a:lvl1pPr>
    </p:titleStyle>
    <p:bodyStyle>
      <a:lvl1pPr marL="266700" indent="-266700" algn="l" defTabSz="914400" rtl="0" eaLnBrk="1" latinLnBrk="0" hangingPunct="1">
        <a:lnSpc>
          <a:spcPct val="100000"/>
        </a:lnSpc>
        <a:spcBef>
          <a:spcPts val="0"/>
        </a:spcBef>
        <a:spcAft>
          <a:spcPts val="1000"/>
        </a:spcAft>
        <a:buClr>
          <a:schemeClr val="accent2"/>
        </a:buClr>
        <a:buFont typeface="Arial" panose="020B0604020202020204" pitchFamily="34" charset="0"/>
        <a:buChar char="●"/>
        <a:defRPr sz="1600" kern="1200">
          <a:solidFill>
            <a:schemeClr val="tx1"/>
          </a:solidFill>
          <a:latin typeface="+mn-lt"/>
          <a:ea typeface="+mn-ea"/>
          <a:cs typeface="+mn-cs"/>
        </a:defRPr>
      </a:lvl1pPr>
      <a:lvl2pPr marL="447675" indent="-180975" algn="l" defTabSz="914400" rtl="0" eaLnBrk="1" latinLnBrk="0" hangingPunct="1">
        <a:lnSpc>
          <a:spcPct val="100000"/>
        </a:lnSpc>
        <a:spcBef>
          <a:spcPts val="0"/>
        </a:spcBef>
        <a:spcAft>
          <a:spcPts val="1000"/>
        </a:spcAft>
        <a:buClr>
          <a:schemeClr val="accent2"/>
        </a:buClr>
        <a:buFontTx/>
        <a:buChar char="–"/>
        <a:defRPr sz="1400" kern="1200">
          <a:solidFill>
            <a:schemeClr val="tx1"/>
          </a:solidFill>
          <a:latin typeface="+mn-lt"/>
          <a:ea typeface="+mn-ea"/>
          <a:cs typeface="+mn-cs"/>
        </a:defRPr>
      </a:lvl2pPr>
      <a:lvl3pPr marL="628650" indent="-180975" algn="l" defTabSz="914400" rtl="0" eaLnBrk="1" latinLnBrk="0" hangingPunct="1">
        <a:lnSpc>
          <a:spcPct val="100000"/>
        </a:lnSpc>
        <a:spcBef>
          <a:spcPts val="0"/>
        </a:spcBef>
        <a:spcAft>
          <a:spcPts val="1000"/>
        </a:spcAft>
        <a:buClr>
          <a:schemeClr val="tx1">
            <a:lumMod val="50000"/>
            <a:lumOff val="50000"/>
          </a:schemeClr>
        </a:buClr>
        <a:buFont typeface="Arial" panose="020B0604020202020204" pitchFamily="34" charset="0"/>
        <a:buChar char="•"/>
        <a:defRPr sz="1200" kern="1200">
          <a:solidFill>
            <a:schemeClr val="tx1"/>
          </a:solidFill>
          <a:latin typeface="+mn-lt"/>
          <a:ea typeface="+mn-ea"/>
          <a:cs typeface="+mn-cs"/>
        </a:defRPr>
      </a:lvl3pPr>
      <a:lvl4pPr marL="809625" indent="-180975" algn="l" defTabSz="914400" rtl="0" eaLnBrk="1" latinLnBrk="0" hangingPunct="1">
        <a:lnSpc>
          <a:spcPct val="100000"/>
        </a:lnSpc>
        <a:spcBef>
          <a:spcPts val="0"/>
        </a:spcBef>
        <a:spcAft>
          <a:spcPts val="1000"/>
        </a:spcAft>
        <a:buClr>
          <a:schemeClr val="tx1">
            <a:lumMod val="75000"/>
            <a:lumOff val="25000"/>
          </a:schemeClr>
        </a:buClr>
        <a:buSzPct val="80000"/>
        <a:buFont typeface="Courier New" panose="02070309020205020404" pitchFamily="49" charset="0"/>
        <a:buChar char="o"/>
        <a:defRPr sz="1000" kern="1200">
          <a:solidFill>
            <a:schemeClr val="tx1"/>
          </a:solidFill>
          <a:latin typeface="+mn-lt"/>
          <a:ea typeface="+mn-ea"/>
          <a:cs typeface="+mn-cs"/>
        </a:defRPr>
      </a:lvl4pPr>
      <a:lvl5pPr marL="990600" indent="-180975" algn="l" defTabSz="914400" rtl="0" eaLnBrk="1" latinLnBrk="0" hangingPunct="1">
        <a:lnSpc>
          <a:spcPct val="100000"/>
        </a:lnSpc>
        <a:spcBef>
          <a:spcPts val="0"/>
        </a:spcBef>
        <a:spcAft>
          <a:spcPts val="1000"/>
        </a:spcAft>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0.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D8E648-93B0-47FF-A306-492EFF7FC499}"/>
              </a:ext>
            </a:extLst>
          </p:cNvPr>
          <p:cNvSpPr>
            <a:spLocks noGrp="1"/>
          </p:cNvSpPr>
          <p:nvPr>
            <p:ph type="ctrTitle"/>
          </p:nvPr>
        </p:nvSpPr>
        <p:spPr>
          <a:xfrm>
            <a:off x="3200400" y="0"/>
            <a:ext cx="8991600" cy="6857999"/>
          </a:xfrm>
        </p:spPr>
        <p:txBody>
          <a:bodyPr/>
          <a:lstStyle/>
          <a:p>
            <a:pPr>
              <a:lnSpc>
                <a:spcPct val="110000"/>
              </a:lnSpc>
            </a:pPr>
            <a:r>
              <a:rPr lang="en-US" dirty="0"/>
              <a:t>YOUR healthcare</a:t>
            </a:r>
            <a:br>
              <a:rPr lang="en-US" dirty="0"/>
            </a:br>
            <a:r>
              <a:rPr lang="en-US" dirty="0"/>
              <a:t>OFFICE solution</a:t>
            </a:r>
          </a:p>
        </p:txBody>
      </p:sp>
      <p:sp>
        <p:nvSpPr>
          <p:cNvPr id="4" name="Subtitle 3">
            <a:extLst>
              <a:ext uri="{FF2B5EF4-FFF2-40B4-BE49-F238E27FC236}">
                <a16:creationId xmlns:a16="http://schemas.microsoft.com/office/drawing/2014/main" id="{64857D70-F12B-4E1B-99F8-92DAD4349846}"/>
              </a:ext>
            </a:extLst>
          </p:cNvPr>
          <p:cNvSpPr>
            <a:spLocks noGrp="1"/>
          </p:cNvSpPr>
          <p:nvPr>
            <p:ph type="subTitle" idx="1"/>
          </p:nvPr>
        </p:nvSpPr>
        <p:spPr>
          <a:xfrm>
            <a:off x="3599999" y="4276447"/>
            <a:ext cx="3492000" cy="620016"/>
          </a:xfrm>
          <a:gradFill>
            <a:gsLst>
              <a:gs pos="8000">
                <a:schemeClr val="tx2"/>
              </a:gs>
              <a:gs pos="100000">
                <a:schemeClr val="accent2"/>
              </a:gs>
            </a:gsLst>
            <a:lin ang="14400000" scaled="0"/>
          </a:gradFill>
        </p:spPr>
        <p:txBody>
          <a:bodyPr/>
          <a:lstStyle/>
          <a:p>
            <a:r>
              <a:rPr lang="en-US" dirty="0"/>
              <a:t>Investor Opportunity</a:t>
            </a:r>
          </a:p>
        </p:txBody>
      </p:sp>
      <p:sp>
        <p:nvSpPr>
          <p:cNvPr id="5" name="object 7" descr="Beige rectangle">
            <a:extLst>
              <a:ext uri="{FF2B5EF4-FFF2-40B4-BE49-F238E27FC236}">
                <a16:creationId xmlns:a16="http://schemas.microsoft.com/office/drawing/2014/main" id="{C85C272F-FCB2-478D-9E03-EC734D1AB6C0}"/>
              </a:ext>
            </a:extLst>
          </p:cNvPr>
          <p:cNvSpPr/>
          <p:nvPr/>
        </p:nvSpPr>
        <p:spPr bwMode="white">
          <a:xfrm>
            <a:off x="3687084" y="3441536"/>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dirty="0"/>
          </a:p>
        </p:txBody>
      </p:sp>
      <p:sp>
        <p:nvSpPr>
          <p:cNvPr id="15" name="Rectangle 14">
            <a:extLst>
              <a:ext uri="{FF2B5EF4-FFF2-40B4-BE49-F238E27FC236}">
                <a16:creationId xmlns:a16="http://schemas.microsoft.com/office/drawing/2014/main" id="{DA136CB0-4ED9-43FA-81D5-6D3225795A7D}"/>
              </a:ext>
              <a:ext uri="{C183D7F6-B498-43B3-948B-1728B52AA6E4}">
                <adec:decorative xmlns:adec="http://schemas.microsoft.com/office/drawing/2017/decorative" val="1"/>
              </a:ext>
            </a:extLst>
          </p:cNvPr>
          <p:cNvSpPr/>
          <p:nvPr/>
        </p:nvSpPr>
        <p:spPr>
          <a:xfrm>
            <a:off x="3903024" y="4896463"/>
            <a:ext cx="2885950" cy="45719"/>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a:extLst>
              <a:ext uri="{FF2B5EF4-FFF2-40B4-BE49-F238E27FC236}">
                <a16:creationId xmlns:a16="http://schemas.microsoft.com/office/drawing/2014/main" id="{4EB4A282-185D-8174-B1B9-1EAF6504FF89}"/>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a:stretch>
            <a:fillRect/>
          </a:stretch>
        </p:blipFill>
        <p:spPr>
          <a:xfrm>
            <a:off x="95623" y="53787"/>
            <a:ext cx="12000754" cy="6750424"/>
          </a:xfrm>
        </p:spPr>
      </p:pic>
      <p:pic>
        <p:nvPicPr>
          <p:cNvPr id="9" name="Picture 8">
            <a:extLst>
              <a:ext uri="{FF2B5EF4-FFF2-40B4-BE49-F238E27FC236}">
                <a16:creationId xmlns:a16="http://schemas.microsoft.com/office/drawing/2014/main" id="{68827D73-D000-52A8-9FAC-7BBA57086B89}"/>
              </a:ext>
            </a:extLst>
          </p:cNvPr>
          <p:cNvPicPr>
            <a:picLocks noChangeAspect="1"/>
          </p:cNvPicPr>
          <p:nvPr/>
        </p:nvPicPr>
        <p:blipFill>
          <a:blip r:embed="rId3">
            <a:duotone>
              <a:prstClr val="black"/>
              <a:schemeClr val="accent3">
                <a:tint val="45000"/>
                <a:satMod val="400000"/>
              </a:schemeClr>
            </a:duotone>
          </a:blip>
          <a:stretch>
            <a:fillRect/>
          </a:stretch>
        </p:blipFill>
        <p:spPr>
          <a:xfrm>
            <a:off x="0" y="2949389"/>
            <a:ext cx="12192000" cy="2967317"/>
          </a:xfrm>
          <a:prstGeom prst="rect">
            <a:avLst/>
          </a:prstGeom>
        </p:spPr>
      </p:pic>
      <p:sp>
        <p:nvSpPr>
          <p:cNvPr id="10" name="TextBox 9">
            <a:extLst>
              <a:ext uri="{FF2B5EF4-FFF2-40B4-BE49-F238E27FC236}">
                <a16:creationId xmlns:a16="http://schemas.microsoft.com/office/drawing/2014/main" id="{8DC4BE0F-C6ED-65CD-BCA8-A1B3910FB4CB}"/>
              </a:ext>
            </a:extLst>
          </p:cNvPr>
          <p:cNvSpPr txBox="1"/>
          <p:nvPr/>
        </p:nvSpPr>
        <p:spPr>
          <a:xfrm>
            <a:off x="412989" y="2976282"/>
            <a:ext cx="11366021" cy="2123658"/>
          </a:xfrm>
          <a:prstGeom prst="rect">
            <a:avLst/>
          </a:prstGeom>
          <a:noFill/>
        </p:spPr>
        <p:txBody>
          <a:bodyPr wrap="square" rtlCol="0">
            <a:spAutoFit/>
          </a:bodyPr>
          <a:lstStyle/>
          <a:p>
            <a:pPr algn="ctr"/>
            <a:r>
              <a:rPr lang="en-US" sz="4400" b="1" dirty="0">
                <a:solidFill>
                  <a:schemeClr val="bg1"/>
                </a:solidFill>
                <a:latin typeface="Times New Roman" panose="02020603050405020304" pitchFamily="18" charset="0"/>
                <a:cs typeface="Times New Roman" panose="02020603050405020304" pitchFamily="18" charset="0"/>
              </a:rPr>
              <a:t>Project Title : Salaries for San Francisco Employee Data Analysis And Salary Prediction. </a:t>
            </a:r>
            <a:endParaRPr lang="en-IN" sz="4400" b="1"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8C3AFE3-4050-F1CD-4EF7-1E9C4981B6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23" y="161417"/>
            <a:ext cx="3646963" cy="1272093"/>
          </a:xfrm>
          <a:prstGeom prst="rect">
            <a:avLst/>
          </a:prstGeom>
        </p:spPr>
      </p:pic>
      <p:sp>
        <p:nvSpPr>
          <p:cNvPr id="11" name="TextBox 10">
            <a:extLst>
              <a:ext uri="{FF2B5EF4-FFF2-40B4-BE49-F238E27FC236}">
                <a16:creationId xmlns:a16="http://schemas.microsoft.com/office/drawing/2014/main" id="{35A0F985-59B6-03C1-FE49-8E7E7D0ACFB4}"/>
              </a:ext>
            </a:extLst>
          </p:cNvPr>
          <p:cNvSpPr txBox="1"/>
          <p:nvPr/>
        </p:nvSpPr>
        <p:spPr>
          <a:xfrm>
            <a:off x="9646905" y="5308268"/>
            <a:ext cx="2132105"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-Manju Suthar</a:t>
            </a:r>
          </a:p>
        </p:txBody>
      </p:sp>
    </p:spTree>
    <p:extLst>
      <p:ext uri="{BB962C8B-B14F-4D97-AF65-F5344CB8AC3E}">
        <p14:creationId xmlns:p14="http://schemas.microsoft.com/office/powerpoint/2010/main" val="850593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1FF8E-493B-439D-6732-81F36DF978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5B9F2EF-1330-49B2-6685-2C1A566894B8}"/>
              </a:ext>
            </a:extLst>
          </p:cNvPr>
          <p:cNvSpPr txBox="1"/>
          <p:nvPr/>
        </p:nvSpPr>
        <p:spPr>
          <a:xfrm>
            <a:off x="1022304" y="3204318"/>
            <a:ext cx="10546784" cy="2308324"/>
          </a:xfrm>
          <a:prstGeom prst="rect">
            <a:avLst/>
          </a:prstGeom>
          <a:noFill/>
        </p:spPr>
        <p:txBody>
          <a:bodyPr wrap="square" rtlCol="0">
            <a:spAutoFit/>
          </a:bodyPr>
          <a:lstStyle/>
          <a:p>
            <a:pPr>
              <a:buNone/>
            </a:pP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Results: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MAE: </a:t>
            </a:r>
            <a:r>
              <a:rPr lang="en-US" b="1" dirty="0">
                <a:solidFill>
                  <a:schemeClr val="bg1"/>
                </a:solidFill>
                <a:latin typeface="Times New Roman" panose="02020603050405020304" pitchFamily="18" charset="0"/>
                <a:cs typeface="Times New Roman" panose="02020603050405020304" pitchFamily="18" charset="0"/>
              </a:rPr>
              <a:t>0.123</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R² Score: </a:t>
            </a:r>
            <a:r>
              <a:rPr lang="en-US" b="1" dirty="0">
                <a:solidFill>
                  <a:schemeClr val="bg1"/>
                </a:solidFill>
                <a:latin typeface="Times New Roman" panose="02020603050405020304" pitchFamily="18" charset="0"/>
                <a:cs typeface="Times New Roman" panose="02020603050405020304" pitchFamily="18" charset="0"/>
              </a:rPr>
              <a:t>0.9999</a:t>
            </a:r>
          </a:p>
          <a:p>
            <a:pPr>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📌Conclusion: The Linear Regression model has achieved excellent performance with a Mean Absolute Error (MAE) of 0.123 and an R-squared score (R²) of 0.9999. This indicates that the model is highly accurate and can predict the target variable with minimal error. However, the near-perfect R² score might also indicate potential overfitting, so it is recommended to validate the model using cross-validation or additional test data.</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72BC9E5-9F90-2E7F-6A0A-AC9C18FFA387}"/>
              </a:ext>
            </a:extLst>
          </p:cNvPr>
          <p:cNvSpPr txBox="1"/>
          <p:nvPr/>
        </p:nvSpPr>
        <p:spPr>
          <a:xfrm>
            <a:off x="412376" y="367553"/>
            <a:ext cx="3745000"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Linear Regression Model : </a:t>
            </a:r>
          </a:p>
        </p:txBody>
      </p:sp>
      <p:pic>
        <p:nvPicPr>
          <p:cNvPr id="5" name="Picture 4">
            <a:extLst>
              <a:ext uri="{FF2B5EF4-FFF2-40B4-BE49-F238E27FC236}">
                <a16:creationId xmlns:a16="http://schemas.microsoft.com/office/drawing/2014/main" id="{6C40109B-6335-D6CF-1EC1-8C39DF3DF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33" y="1794573"/>
            <a:ext cx="3334215" cy="704948"/>
          </a:xfrm>
          <a:prstGeom prst="rect">
            <a:avLst/>
          </a:prstGeom>
        </p:spPr>
      </p:pic>
    </p:spTree>
    <p:extLst>
      <p:ext uri="{BB962C8B-B14F-4D97-AF65-F5344CB8AC3E}">
        <p14:creationId xmlns:p14="http://schemas.microsoft.com/office/powerpoint/2010/main" val="3540390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64296-D5A4-D87D-B21F-CC1FD3966DB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B446C87-B125-7EB6-9067-7907253C3A6C}"/>
              </a:ext>
            </a:extLst>
          </p:cNvPr>
          <p:cNvSpPr txBox="1"/>
          <p:nvPr/>
        </p:nvSpPr>
        <p:spPr>
          <a:xfrm>
            <a:off x="654424" y="439271"/>
            <a:ext cx="4518481" cy="461665"/>
          </a:xfrm>
          <a:prstGeom prst="rect">
            <a:avLst/>
          </a:prstGeom>
          <a:noFill/>
        </p:spPr>
        <p:txBody>
          <a:bodyPr wrap="non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Random Forest Regressor Model</a:t>
            </a:r>
          </a:p>
        </p:txBody>
      </p:sp>
      <p:sp>
        <p:nvSpPr>
          <p:cNvPr id="3" name="TextBox 2">
            <a:extLst>
              <a:ext uri="{FF2B5EF4-FFF2-40B4-BE49-F238E27FC236}">
                <a16:creationId xmlns:a16="http://schemas.microsoft.com/office/drawing/2014/main" id="{80924131-0409-BDA2-FB43-E78192459DF0}"/>
              </a:ext>
            </a:extLst>
          </p:cNvPr>
          <p:cNvSpPr txBox="1"/>
          <p:nvPr/>
        </p:nvSpPr>
        <p:spPr>
          <a:xfrm>
            <a:off x="654424" y="3769658"/>
            <a:ext cx="10488705" cy="2862322"/>
          </a:xfrm>
          <a:prstGeom prst="rect">
            <a:avLst/>
          </a:prstGeom>
          <a:noFill/>
        </p:spPr>
        <p:txBody>
          <a:bodyPr wrap="square" rtlCol="0">
            <a:spAutoFit/>
          </a:bodyPr>
          <a:lstStyle/>
          <a:p>
            <a:pPr>
              <a:buNone/>
            </a:pPr>
            <a:r>
              <a:rPr lang="en-IN" dirty="0">
                <a:solidFill>
                  <a:schemeClr val="bg1"/>
                </a:solidFill>
                <a:latin typeface="Times New Roman" panose="02020603050405020304" pitchFamily="18" charset="0"/>
                <a:cs typeface="Times New Roman" panose="02020603050405020304" pitchFamily="18" charset="0"/>
              </a:rPr>
              <a:t>📌</a:t>
            </a: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Results:</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MAE: </a:t>
            </a:r>
            <a:r>
              <a:rPr lang="en-US" b="1" dirty="0">
                <a:solidFill>
                  <a:schemeClr val="bg1"/>
                </a:solidFill>
                <a:latin typeface="Times New Roman" panose="02020603050405020304" pitchFamily="18" charset="0"/>
                <a:cs typeface="Times New Roman" panose="02020603050405020304" pitchFamily="18" charset="0"/>
              </a:rPr>
              <a:t>1963.91</a:t>
            </a:r>
            <a:endParaRPr lang="en-US" dirty="0">
              <a:solidFill>
                <a:schemeClr val="bg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R² Score: </a:t>
            </a:r>
            <a:r>
              <a:rPr lang="en-US" b="1" dirty="0">
                <a:solidFill>
                  <a:schemeClr val="bg1"/>
                </a:solidFill>
                <a:latin typeface="Times New Roman" panose="02020603050405020304" pitchFamily="18" charset="0"/>
                <a:cs typeface="Times New Roman" panose="02020603050405020304" pitchFamily="18" charset="0"/>
              </a:rPr>
              <a:t>0.9970</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Advantage:</a:t>
            </a:r>
            <a:r>
              <a:rPr lang="en-US" dirty="0">
                <a:solidFill>
                  <a:schemeClr val="bg1"/>
                </a:solidFill>
                <a:latin typeface="Times New Roman" panose="02020603050405020304" pitchFamily="18" charset="0"/>
                <a:cs typeface="Times New Roman" panose="02020603050405020304" pitchFamily="18" charset="0"/>
              </a:rPr>
              <a:t> Captures </a:t>
            </a:r>
            <a:r>
              <a:rPr lang="en-US" b="1" dirty="0">
                <a:solidFill>
                  <a:schemeClr val="bg1"/>
                </a:solidFill>
                <a:latin typeface="Times New Roman" panose="02020603050405020304" pitchFamily="18" charset="0"/>
                <a:cs typeface="Times New Roman" panose="02020603050405020304" pitchFamily="18" charset="0"/>
              </a:rPr>
              <a:t>complex relationships</a:t>
            </a:r>
            <a:r>
              <a:rPr lang="en-US" dirty="0">
                <a:solidFill>
                  <a:schemeClr val="bg1"/>
                </a:solidFill>
                <a:latin typeface="Times New Roman" panose="02020603050405020304" pitchFamily="18" charset="0"/>
                <a:cs typeface="Times New Roman" panose="02020603050405020304" pitchFamily="18" charset="0"/>
              </a:rPr>
              <a:t> better.</a:t>
            </a:r>
            <a:br>
              <a:rPr lang="en-US" dirty="0">
                <a:solidFill>
                  <a:schemeClr val="bg1"/>
                </a:solidFill>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 </a:t>
            </a:r>
            <a:r>
              <a:rPr lang="en-US" i="1" dirty="0">
                <a:solidFill>
                  <a:schemeClr val="bg1"/>
                </a:solidFill>
                <a:latin typeface="Times New Roman" panose="02020603050405020304" pitchFamily="18" charset="0"/>
                <a:cs typeface="Times New Roman" panose="02020603050405020304" pitchFamily="18" charset="0"/>
              </a:rPr>
              <a:t>Limitation:</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Higher MAE</a:t>
            </a:r>
            <a:r>
              <a:rPr lang="en-US" dirty="0">
                <a:solidFill>
                  <a:schemeClr val="bg1"/>
                </a:solidFill>
                <a:latin typeface="Times New Roman" panose="02020603050405020304" pitchFamily="18" charset="0"/>
                <a:cs typeface="Times New Roman" panose="02020603050405020304" pitchFamily="18" charset="0"/>
              </a:rPr>
              <a:t> than Linear Regression.</a:t>
            </a:r>
          </a:p>
          <a:p>
            <a:r>
              <a:rPr lang="en-US" dirty="0">
                <a:solidFill>
                  <a:schemeClr val="bg1"/>
                </a:solidFill>
                <a:latin typeface="Times New Roman" panose="02020603050405020304" pitchFamily="18" charset="0"/>
                <a:cs typeface="Times New Roman" panose="02020603050405020304" pitchFamily="18" charset="0"/>
              </a:rPr>
              <a:t>📌 Conclusion : The Random Forest Regressor model has achieved a Mean Absolute Error (MAE) of 1963.91 and an R-squared score (R²) of 0.9970. This indicates that the model has a very high accuracy and is able to capture the relationship between the features and the target variable effectively.</a:t>
            </a:r>
          </a:p>
          <a:p>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E7B80F-C526-0AFD-02FC-30720A2DC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24" y="1306453"/>
            <a:ext cx="3943900" cy="2057687"/>
          </a:xfrm>
          <a:prstGeom prst="rect">
            <a:avLst/>
          </a:prstGeom>
        </p:spPr>
      </p:pic>
    </p:spTree>
    <p:extLst>
      <p:ext uri="{BB962C8B-B14F-4D97-AF65-F5344CB8AC3E}">
        <p14:creationId xmlns:p14="http://schemas.microsoft.com/office/powerpoint/2010/main" val="357204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BCB2-3C14-F983-56EF-70306E57F5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481CCE1-B93E-BEB4-891F-018043CDD338}"/>
              </a:ext>
            </a:extLst>
          </p:cNvPr>
          <p:cNvSpPr txBox="1"/>
          <p:nvPr/>
        </p:nvSpPr>
        <p:spPr>
          <a:xfrm>
            <a:off x="365288" y="645011"/>
            <a:ext cx="2723823" cy="461665"/>
          </a:xfrm>
          <a:prstGeom prst="rect">
            <a:avLst/>
          </a:prstGeom>
          <a:noFill/>
        </p:spPr>
        <p:txBody>
          <a:bodyPr wrap="non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Model Comparison</a:t>
            </a:r>
          </a:p>
        </p:txBody>
      </p:sp>
      <p:graphicFrame>
        <p:nvGraphicFramePr>
          <p:cNvPr id="4" name="Table 3">
            <a:extLst>
              <a:ext uri="{FF2B5EF4-FFF2-40B4-BE49-F238E27FC236}">
                <a16:creationId xmlns:a16="http://schemas.microsoft.com/office/drawing/2014/main" id="{64F52F77-815E-6D0D-2E20-CCECA52EE1C5}"/>
              </a:ext>
            </a:extLst>
          </p:cNvPr>
          <p:cNvGraphicFramePr>
            <a:graphicFrameLocks noGrp="1"/>
          </p:cNvGraphicFramePr>
          <p:nvPr>
            <p:extLst>
              <p:ext uri="{D42A27DB-BD31-4B8C-83A1-F6EECF244321}">
                <p14:modId xmlns:p14="http://schemas.microsoft.com/office/powerpoint/2010/main" val="3988389498"/>
              </p:ext>
            </p:extLst>
          </p:nvPr>
        </p:nvGraphicFramePr>
        <p:xfrm>
          <a:off x="1727200" y="1739153"/>
          <a:ext cx="8127999" cy="1285338"/>
        </p:xfrm>
        <a:graphic>
          <a:graphicData uri="http://schemas.openxmlformats.org/drawingml/2006/table">
            <a:tbl>
              <a:tblPr firstRow="1" bandRow="1">
                <a:tableStyleId>{F2DE63D5-997A-4646-A377-4702673A728D}</a:tableStyleId>
              </a:tblPr>
              <a:tblGrid>
                <a:gridCol w="2709333">
                  <a:extLst>
                    <a:ext uri="{9D8B030D-6E8A-4147-A177-3AD203B41FA5}">
                      <a16:colId xmlns:a16="http://schemas.microsoft.com/office/drawing/2014/main" val="2542441448"/>
                    </a:ext>
                  </a:extLst>
                </a:gridCol>
                <a:gridCol w="2709333">
                  <a:extLst>
                    <a:ext uri="{9D8B030D-6E8A-4147-A177-3AD203B41FA5}">
                      <a16:colId xmlns:a16="http://schemas.microsoft.com/office/drawing/2014/main" val="2323266671"/>
                    </a:ext>
                  </a:extLst>
                </a:gridCol>
                <a:gridCol w="2709333">
                  <a:extLst>
                    <a:ext uri="{9D8B030D-6E8A-4147-A177-3AD203B41FA5}">
                      <a16:colId xmlns:a16="http://schemas.microsoft.com/office/drawing/2014/main" val="329982314"/>
                    </a:ext>
                  </a:extLst>
                </a:gridCol>
              </a:tblGrid>
              <a:tr h="428446">
                <a:tc>
                  <a:txBody>
                    <a:bodyPr/>
                    <a:lstStyle/>
                    <a:p>
                      <a:pPr algn="ctr"/>
                      <a:r>
                        <a:rPr lang="en-IN" dirty="0">
                          <a:solidFill>
                            <a:schemeClr val="tx1"/>
                          </a:solidFill>
                          <a:latin typeface="Times New Roman" panose="02020603050405020304" pitchFamily="18" charset="0"/>
                          <a:cs typeface="Times New Roman" panose="02020603050405020304" pitchFamily="18" charset="0"/>
                        </a:rPr>
                        <a:t>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MAE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R² Score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81631501"/>
                  </a:ext>
                </a:extLst>
              </a:tr>
              <a:tr h="428446">
                <a:tc>
                  <a:txBody>
                    <a:bodyPr/>
                    <a:lstStyle/>
                    <a:p>
                      <a:pPr algn="ctr"/>
                      <a:r>
                        <a:rPr lang="en-IN" dirty="0">
                          <a:latin typeface="Times New Roman" panose="02020603050405020304" pitchFamily="18" charset="0"/>
                          <a:cs typeface="Times New Roman" panose="02020603050405020304" pitchFamily="18" charset="0"/>
                        </a:rPr>
                        <a:t>Linear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0.123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0.9999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68486629"/>
                  </a:ext>
                </a:extLst>
              </a:tr>
              <a:tr h="428446">
                <a:tc>
                  <a:txBody>
                    <a:bodyPr/>
                    <a:lstStyle/>
                    <a:p>
                      <a:pPr algn="ctr"/>
                      <a:r>
                        <a:rPr lang="en-IN" dirty="0">
                          <a:latin typeface="Times New Roman" panose="02020603050405020304" pitchFamily="18" charset="0"/>
                          <a:cs typeface="Times New Roman" panose="02020603050405020304" pitchFamily="18" charset="0"/>
                        </a:rPr>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1963.91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0.9970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48086496"/>
                  </a:ext>
                </a:extLst>
              </a:tr>
            </a:tbl>
          </a:graphicData>
        </a:graphic>
      </p:graphicFrame>
      <p:sp>
        <p:nvSpPr>
          <p:cNvPr id="5" name="TextBox 4">
            <a:extLst>
              <a:ext uri="{FF2B5EF4-FFF2-40B4-BE49-F238E27FC236}">
                <a16:creationId xmlns:a16="http://schemas.microsoft.com/office/drawing/2014/main" id="{00170DD4-D0FE-51AB-7B5B-692660C9560F}"/>
              </a:ext>
            </a:extLst>
          </p:cNvPr>
          <p:cNvSpPr txBox="1"/>
          <p:nvPr/>
        </p:nvSpPr>
        <p:spPr>
          <a:xfrm>
            <a:off x="891541" y="3528060"/>
            <a:ext cx="10378439" cy="1754326"/>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Conclusion:</a:t>
            </a:r>
          </a:p>
          <a:p>
            <a:r>
              <a:rPr lang="en-US" dirty="0">
                <a:solidFill>
                  <a:schemeClr val="bg1"/>
                </a:solidFill>
                <a:latin typeface="Times New Roman" panose="02020603050405020304" pitchFamily="18" charset="0"/>
                <a:cs typeface="Times New Roman" panose="02020603050405020304" pitchFamily="18" charset="0"/>
              </a:rPr>
              <a:t>      In this analysis, </a:t>
            </a:r>
            <a:r>
              <a:rPr lang="en-US" dirty="0" err="1">
                <a:solidFill>
                  <a:schemeClr val="bg1"/>
                </a:solidFill>
                <a:latin typeface="Times New Roman" panose="02020603050405020304" pitchFamily="18" charset="0"/>
                <a:cs typeface="Times New Roman" panose="02020603050405020304" pitchFamily="18" charset="0"/>
              </a:rPr>
              <a:t>i</a:t>
            </a:r>
            <a:r>
              <a:rPr lang="en-US" dirty="0">
                <a:solidFill>
                  <a:schemeClr val="bg1"/>
                </a:solidFill>
                <a:latin typeface="Times New Roman" panose="02020603050405020304" pitchFamily="18" charset="0"/>
                <a:cs typeface="Times New Roman" panose="02020603050405020304" pitchFamily="18" charset="0"/>
              </a:rPr>
              <a:t> have compared two regression models: Linear Regression and Random Forest </a:t>
            </a:r>
            <a:r>
              <a:rPr lang="en-US" dirty="0" err="1">
                <a:solidFill>
                  <a:schemeClr val="bg1"/>
                </a:solidFill>
                <a:latin typeface="Times New Roman" panose="02020603050405020304" pitchFamily="18" charset="0"/>
                <a:cs typeface="Times New Roman" panose="02020603050405020304" pitchFamily="18" charset="0"/>
              </a:rPr>
              <a:t>Regressor.The</a:t>
            </a:r>
            <a:r>
              <a:rPr lang="en-US" dirty="0">
                <a:solidFill>
                  <a:schemeClr val="bg1"/>
                </a:solidFill>
                <a:latin typeface="Times New Roman" panose="02020603050405020304" pitchFamily="18" charset="0"/>
                <a:cs typeface="Times New Roman" panose="02020603050405020304" pitchFamily="18" charset="0"/>
              </a:rPr>
              <a:t> Linear Regression model achieved a Mean Absolute Error (MAE) of 0.123 and an R-squared score of 0.9999, indicating an almost perfect fit with the </a:t>
            </a:r>
            <a:r>
              <a:rPr lang="en-US" dirty="0" err="1">
                <a:solidFill>
                  <a:schemeClr val="bg1"/>
                </a:solidFill>
                <a:latin typeface="Times New Roman" panose="02020603050405020304" pitchFamily="18" charset="0"/>
                <a:cs typeface="Times New Roman" panose="02020603050405020304" pitchFamily="18" charset="0"/>
              </a:rPr>
              <a:t>data.The</a:t>
            </a:r>
            <a:r>
              <a:rPr lang="en-US" dirty="0">
                <a:solidFill>
                  <a:schemeClr val="bg1"/>
                </a:solidFill>
                <a:latin typeface="Times New Roman" panose="02020603050405020304" pitchFamily="18" charset="0"/>
                <a:cs typeface="Times New Roman" panose="02020603050405020304" pitchFamily="18" charset="0"/>
              </a:rPr>
              <a:t> Random Forest Regressor model resulted in a significantly higher MAE of 1963.91 and a slightly lower R-squared score of 0.9970.Based on the evaluation metrics, Linear Regression performed better than Random Forest Regressor.</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011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2F670-DCF4-70B4-18E3-90E934CB1B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3C971D0-3E19-5624-8F2B-FF4D3DEEC3C1}"/>
              </a:ext>
            </a:extLst>
          </p:cNvPr>
          <p:cNvSpPr txBox="1"/>
          <p:nvPr/>
        </p:nvSpPr>
        <p:spPr>
          <a:xfrm>
            <a:off x="952500" y="1173480"/>
            <a:ext cx="7534114" cy="4197559"/>
          </a:xfrm>
          <a:prstGeom prst="rect">
            <a:avLst/>
          </a:prstGeom>
          <a:noFill/>
        </p:spPr>
        <p:txBody>
          <a:bodyPr wrap="none" rtlCol="0">
            <a:spAutoFit/>
          </a:bodyPr>
          <a:lstStyle/>
          <a:p>
            <a:pPr>
              <a:lnSpc>
                <a:spcPct val="150000"/>
              </a:lnSpc>
              <a:buNone/>
            </a:pPr>
            <a:r>
              <a:rPr lang="en-US" b="1" dirty="0">
                <a:solidFill>
                  <a:schemeClr val="bg1"/>
                </a:solidFill>
                <a:latin typeface="Times New Roman" panose="02020603050405020304" pitchFamily="18" charset="0"/>
                <a:cs typeface="Times New Roman" panose="02020603050405020304" pitchFamily="18" charset="0"/>
              </a:rPr>
              <a:t>🔹 Final Takeaways</a:t>
            </a:r>
          </a:p>
          <a:p>
            <a:pPr>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Key Findings Recap:</a:t>
            </a: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Base pay is the primary driver of total compensation.</a:t>
            </a:r>
          </a:p>
          <a:p>
            <a:pPr>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Executive roles earn the highest salaries.</a:t>
            </a:r>
          </a:p>
          <a:p>
            <a:pPr>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Benefits significantly impact total pay.</a:t>
            </a:r>
          </a:p>
          <a:p>
            <a:pPr>
              <a:lnSpc>
                <a:spcPct val="150000"/>
              </a:lnSpc>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The model provides </a:t>
            </a:r>
            <a:r>
              <a:rPr lang="en-US" b="1" dirty="0">
                <a:solidFill>
                  <a:schemeClr val="bg1"/>
                </a:solidFill>
                <a:latin typeface="Times New Roman" panose="02020603050405020304" pitchFamily="18" charset="0"/>
                <a:cs typeface="Times New Roman" panose="02020603050405020304" pitchFamily="18" charset="0"/>
              </a:rPr>
              <a:t>reasonable accuracy</a:t>
            </a:r>
            <a:r>
              <a:rPr lang="en-US" dirty="0">
                <a:solidFill>
                  <a:schemeClr val="bg1"/>
                </a:solidFill>
                <a:latin typeface="Times New Roman" panose="02020603050405020304" pitchFamily="18" charset="0"/>
                <a:cs typeface="Times New Roman" panose="02020603050405020304" pitchFamily="18" charset="0"/>
              </a:rPr>
              <a:t> in salary predictions.</a:t>
            </a:r>
          </a:p>
          <a:p>
            <a:pPr>
              <a:lnSpc>
                <a:spcPct val="150000"/>
              </a:lnSpc>
            </a:pP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buNone/>
            </a:pP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Best Performing Model:</a:t>
            </a:r>
            <a:endParaRPr lang="en-US" dirty="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solidFill>
                  <a:schemeClr val="bg1"/>
                </a:solidFill>
                <a:latin typeface="Times New Roman" panose="02020603050405020304" pitchFamily="18" charset="0"/>
                <a:cs typeface="Times New Roman" panose="02020603050405020304" pitchFamily="18" charset="0"/>
              </a:rPr>
              <a:t>Linear Regression</a:t>
            </a:r>
            <a:r>
              <a:rPr lang="en-US" dirty="0">
                <a:solidFill>
                  <a:schemeClr val="bg1"/>
                </a:solidFill>
                <a:latin typeface="Times New Roman" panose="02020603050405020304" pitchFamily="18" charset="0"/>
                <a:cs typeface="Times New Roman" panose="02020603050405020304" pitchFamily="18" charset="0"/>
              </a:rPr>
              <a:t> outperformed Random Forest based on evaluation metrics.</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644C1BD-1565-CC29-C56C-94D60D7D26D0}"/>
              </a:ext>
            </a:extLst>
          </p:cNvPr>
          <p:cNvSpPr txBox="1"/>
          <p:nvPr/>
        </p:nvSpPr>
        <p:spPr>
          <a:xfrm>
            <a:off x="403860" y="579120"/>
            <a:ext cx="4718599" cy="461665"/>
          </a:xfrm>
          <a:prstGeom prst="rect">
            <a:avLst/>
          </a:prstGeom>
          <a:noFill/>
        </p:spPr>
        <p:txBody>
          <a:bodyPr wrap="non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Final Takeaways &amp; Future Scope</a:t>
            </a:r>
            <a:r>
              <a:rPr lang="en-IN" sz="2400" b="1" dirty="0">
                <a:solidFill>
                  <a:schemeClr val="bg1"/>
                </a:solidFill>
                <a:latin typeface="Times New Roman" panose="02020603050405020304" pitchFamily="18" charset="0"/>
                <a:cs typeface="Times New Roman" panose="02020603050405020304" pitchFamily="18" charset="0"/>
              </a:rPr>
              <a:t> :</a:t>
            </a: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67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7E461-EEC8-EEAD-946D-836A25C159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E8401F-2AA5-1B42-1A24-D8D5871429B0}"/>
              </a:ext>
            </a:extLst>
          </p:cNvPr>
          <p:cNvSpPr txBox="1"/>
          <p:nvPr/>
        </p:nvSpPr>
        <p:spPr>
          <a:xfrm>
            <a:off x="990218" y="1126074"/>
            <a:ext cx="8671942" cy="2535566"/>
          </a:xfrm>
          <a:prstGeom prst="rect">
            <a:avLst/>
          </a:prstGeom>
          <a:noFill/>
        </p:spPr>
        <p:txBody>
          <a:bodyPr wrap="square" rtlCol="0">
            <a:spAutoFit/>
          </a:bodyPr>
          <a:lstStyle/>
          <a:p>
            <a:pPr>
              <a:lnSpc>
                <a:spcPct val="150000"/>
              </a:lnSpc>
              <a:buNone/>
            </a:pPr>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Feature Engineering:</a:t>
            </a:r>
            <a:r>
              <a:rPr lang="en-IN" dirty="0">
                <a:solidFill>
                  <a:schemeClr val="bg1"/>
                </a:solidFill>
                <a:latin typeface="Times New Roman" panose="02020603050405020304" pitchFamily="18" charset="0"/>
                <a:cs typeface="Times New Roman" panose="02020603050405020304" pitchFamily="18" charset="0"/>
              </a:rPr>
              <a:t> Adding new derived features for better accuracy.</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More Data Sources:</a:t>
            </a:r>
            <a:r>
              <a:rPr lang="en-IN" dirty="0">
                <a:solidFill>
                  <a:schemeClr val="bg1"/>
                </a:solidFill>
                <a:latin typeface="Times New Roman" panose="02020603050405020304" pitchFamily="18" charset="0"/>
                <a:cs typeface="Times New Roman" panose="02020603050405020304" pitchFamily="18" charset="0"/>
              </a:rPr>
              <a:t> Including </a:t>
            </a:r>
            <a:r>
              <a:rPr lang="en-IN" b="1" dirty="0">
                <a:solidFill>
                  <a:schemeClr val="bg1"/>
                </a:solidFill>
                <a:latin typeface="Times New Roman" panose="02020603050405020304" pitchFamily="18" charset="0"/>
                <a:cs typeface="Times New Roman" panose="02020603050405020304" pitchFamily="18" charset="0"/>
              </a:rPr>
              <a:t>inflation rates, industry trends, and experience levels</a:t>
            </a:r>
            <a:r>
              <a:rPr lang="en-IN" dirty="0">
                <a:solidFill>
                  <a:schemeClr val="bg1"/>
                </a:solidFill>
                <a:latin typeface="Times New Roman" panose="02020603050405020304" pitchFamily="18" charset="0"/>
                <a:cs typeface="Times New Roman" panose="02020603050405020304" pitchFamily="18" charset="0"/>
              </a:rPr>
              <a:t> for richer insights.</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Hyperparameter Tuning:</a:t>
            </a:r>
            <a:r>
              <a:rPr lang="en-IN" dirty="0">
                <a:solidFill>
                  <a:schemeClr val="bg1"/>
                </a:solidFill>
                <a:latin typeface="Times New Roman" panose="02020603050405020304" pitchFamily="18" charset="0"/>
                <a:cs typeface="Times New Roman" panose="02020603050405020304" pitchFamily="18" charset="0"/>
              </a:rPr>
              <a:t> Fine-tuning models for </a:t>
            </a:r>
            <a:r>
              <a:rPr lang="en-IN" b="1" dirty="0">
                <a:solidFill>
                  <a:schemeClr val="bg1"/>
                </a:solidFill>
                <a:latin typeface="Times New Roman" panose="02020603050405020304" pitchFamily="18" charset="0"/>
                <a:cs typeface="Times New Roman" panose="02020603050405020304" pitchFamily="18" charset="0"/>
              </a:rPr>
              <a:t>better performance</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b="1" dirty="0">
                <a:solidFill>
                  <a:schemeClr val="bg1"/>
                </a:solidFill>
                <a:latin typeface="Times New Roman" panose="02020603050405020304" pitchFamily="18" charset="0"/>
                <a:cs typeface="Times New Roman" panose="02020603050405020304" pitchFamily="18" charset="0"/>
              </a:rPr>
              <a:t>Deep Learning Models:</a:t>
            </a:r>
            <a:r>
              <a:rPr lang="en-IN" dirty="0">
                <a:solidFill>
                  <a:schemeClr val="bg1"/>
                </a:solidFill>
                <a:latin typeface="Times New Roman" panose="02020603050405020304" pitchFamily="18" charset="0"/>
                <a:cs typeface="Times New Roman" panose="02020603050405020304" pitchFamily="18" charset="0"/>
              </a:rPr>
              <a:t> Exploring Neural Networks for better salary predictions.</a:t>
            </a:r>
          </a:p>
          <a:p>
            <a:pPr>
              <a:lnSpc>
                <a:spcPct val="150000"/>
              </a:lnSpc>
              <a:buNone/>
            </a:pPr>
            <a:endParaRPr lang="en-IN"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4365A0D-3CD0-CBFA-D6E3-455DE1B8511D}"/>
              </a:ext>
            </a:extLst>
          </p:cNvPr>
          <p:cNvSpPr txBox="1"/>
          <p:nvPr/>
        </p:nvSpPr>
        <p:spPr>
          <a:xfrm>
            <a:off x="464820" y="457200"/>
            <a:ext cx="4251548" cy="461665"/>
          </a:xfrm>
          <a:prstGeom prst="rect">
            <a:avLst/>
          </a:prstGeom>
          <a:noFill/>
        </p:spPr>
        <p:txBody>
          <a:bodyPr wrap="non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Future Scope &amp; Improvements</a:t>
            </a:r>
          </a:p>
        </p:txBody>
      </p:sp>
      <p:graphicFrame>
        <p:nvGraphicFramePr>
          <p:cNvPr id="4" name="Table 3">
            <a:extLst>
              <a:ext uri="{FF2B5EF4-FFF2-40B4-BE49-F238E27FC236}">
                <a16:creationId xmlns:a16="http://schemas.microsoft.com/office/drawing/2014/main" id="{05914C26-925A-1A22-A4C2-9E38BB74E4AC}"/>
              </a:ext>
            </a:extLst>
          </p:cNvPr>
          <p:cNvGraphicFramePr>
            <a:graphicFrameLocks noGrp="1"/>
          </p:cNvGraphicFramePr>
          <p:nvPr>
            <p:extLst>
              <p:ext uri="{D42A27DB-BD31-4B8C-83A1-F6EECF244321}">
                <p14:modId xmlns:p14="http://schemas.microsoft.com/office/powerpoint/2010/main" val="3040741723"/>
              </p:ext>
            </p:extLst>
          </p:nvPr>
        </p:nvGraphicFramePr>
        <p:xfrm>
          <a:off x="1491935" y="4330513"/>
          <a:ext cx="8322625" cy="1660935"/>
        </p:xfrm>
        <a:graphic>
          <a:graphicData uri="http://schemas.openxmlformats.org/drawingml/2006/table">
            <a:tbl>
              <a:tblPr/>
              <a:tblGrid>
                <a:gridCol w="1664525">
                  <a:extLst>
                    <a:ext uri="{9D8B030D-6E8A-4147-A177-3AD203B41FA5}">
                      <a16:colId xmlns:a16="http://schemas.microsoft.com/office/drawing/2014/main" val="444616093"/>
                    </a:ext>
                  </a:extLst>
                </a:gridCol>
                <a:gridCol w="1664525">
                  <a:extLst>
                    <a:ext uri="{9D8B030D-6E8A-4147-A177-3AD203B41FA5}">
                      <a16:colId xmlns:a16="http://schemas.microsoft.com/office/drawing/2014/main" val="2541909418"/>
                    </a:ext>
                  </a:extLst>
                </a:gridCol>
                <a:gridCol w="1664525">
                  <a:extLst>
                    <a:ext uri="{9D8B030D-6E8A-4147-A177-3AD203B41FA5}">
                      <a16:colId xmlns:a16="http://schemas.microsoft.com/office/drawing/2014/main" val="988346332"/>
                    </a:ext>
                  </a:extLst>
                </a:gridCol>
                <a:gridCol w="1664525">
                  <a:extLst>
                    <a:ext uri="{9D8B030D-6E8A-4147-A177-3AD203B41FA5}">
                      <a16:colId xmlns:a16="http://schemas.microsoft.com/office/drawing/2014/main" val="3811897487"/>
                    </a:ext>
                  </a:extLst>
                </a:gridCol>
                <a:gridCol w="1664525">
                  <a:extLst>
                    <a:ext uri="{9D8B030D-6E8A-4147-A177-3AD203B41FA5}">
                      <a16:colId xmlns:a16="http://schemas.microsoft.com/office/drawing/2014/main" val="1995969282"/>
                    </a:ext>
                  </a:extLst>
                </a:gridCol>
              </a:tblGrid>
              <a:tr h="929415">
                <a:tc>
                  <a:txBody>
                    <a:bodyPr/>
                    <a:lstStyle/>
                    <a:p>
                      <a:r>
                        <a:rPr lang="en-IN" dirty="0">
                          <a:solidFill>
                            <a:schemeClr val="bg1"/>
                          </a:solidFill>
                          <a:latin typeface="Times New Roman" panose="02020603050405020304" pitchFamily="18" charset="0"/>
                          <a:cs typeface="Times New Roman" panose="02020603050405020304" pitchFamily="18" charset="0"/>
                        </a:rPr>
                        <a:t>Employee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Job Title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dirty="0">
                          <a:solidFill>
                            <a:schemeClr val="bg1"/>
                          </a:solidFill>
                          <a:latin typeface="Times New Roman" panose="02020603050405020304" pitchFamily="18" charset="0"/>
                          <a:cs typeface="Times New Roman" panose="02020603050405020304" pitchFamily="18" charset="0"/>
                        </a:rPr>
                        <a:t>Actual Salary</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Predicted Salary (Linear Reg.)</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Predicted Salary (RF)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592169884"/>
                  </a:ext>
                </a:extLst>
              </a:tr>
              <a:tr h="285974">
                <a:tc>
                  <a:txBody>
                    <a:bodyPr/>
                    <a:lstStyle/>
                    <a:p>
                      <a:r>
                        <a:rPr lang="en-IN">
                          <a:solidFill>
                            <a:schemeClr val="bg1"/>
                          </a:solidFill>
                          <a:latin typeface="Times New Roman" panose="02020603050405020304" pitchFamily="18" charset="0"/>
                          <a:cs typeface="Times New Roman" panose="02020603050405020304" pitchFamily="18" charset="0"/>
                        </a:rPr>
                        <a:t>A</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Manager</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$120,000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$118,500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$121,000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03774648"/>
                  </a:ext>
                </a:extLst>
              </a:tr>
              <a:tr h="285974">
                <a:tc>
                  <a:txBody>
                    <a:bodyPr/>
                    <a:lstStyle/>
                    <a:p>
                      <a:r>
                        <a:rPr lang="en-IN">
                          <a:solidFill>
                            <a:schemeClr val="bg1"/>
                          </a:solidFill>
                          <a:latin typeface="Times New Roman" panose="02020603050405020304" pitchFamily="18" charset="0"/>
                          <a:cs typeface="Times New Roman" panose="02020603050405020304" pitchFamily="18" charset="0"/>
                        </a:rPr>
                        <a:t>B</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Analyst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$80,000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a:solidFill>
                            <a:schemeClr val="bg1"/>
                          </a:solidFill>
                          <a:latin typeface="Times New Roman" panose="02020603050405020304" pitchFamily="18" charset="0"/>
                          <a:cs typeface="Times New Roman" panose="02020603050405020304" pitchFamily="18" charset="0"/>
                        </a:rPr>
                        <a:t>$79,200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r>
                        <a:rPr lang="en-IN" dirty="0">
                          <a:solidFill>
                            <a:schemeClr val="bg1"/>
                          </a:solidFill>
                          <a:latin typeface="Times New Roman" panose="02020603050405020304" pitchFamily="18" charset="0"/>
                          <a:cs typeface="Times New Roman" panose="02020603050405020304" pitchFamily="18" charset="0"/>
                        </a:rPr>
                        <a:t>$82,500</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410508324"/>
                  </a:ext>
                </a:extLst>
              </a:tr>
            </a:tbl>
          </a:graphicData>
        </a:graphic>
      </p:graphicFrame>
      <p:sp>
        <p:nvSpPr>
          <p:cNvPr id="5" name="Rectangle 1">
            <a:extLst>
              <a:ext uri="{FF2B5EF4-FFF2-40B4-BE49-F238E27FC236}">
                <a16:creationId xmlns:a16="http://schemas.microsoft.com/office/drawing/2014/main" id="{A25E636A-73A7-DCCD-2939-FB3329528B42}"/>
              </a:ext>
            </a:extLst>
          </p:cNvPr>
          <p:cNvSpPr>
            <a:spLocks noChangeArrowheads="1"/>
          </p:cNvSpPr>
          <p:nvPr/>
        </p:nvSpPr>
        <p:spPr bwMode="auto">
          <a:xfrm>
            <a:off x="990219" y="3407183"/>
            <a:ext cx="725399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dirty="0">
                <a:solidFill>
                  <a:schemeClr val="bg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 model can be improved with additional features like experience, inflation, or industry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37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E63BA-36C4-5B74-4302-AA8B9F407C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CC9080-F3D1-7E6A-87D2-453827B350E4}"/>
              </a:ext>
            </a:extLst>
          </p:cNvPr>
          <p:cNvPicPr>
            <a:picLocks noChangeAspect="1"/>
          </p:cNvPicPr>
          <p:nvPr/>
        </p:nvPicPr>
        <p:blipFill>
          <a:blip r:embed="rId2"/>
          <a:stretch>
            <a:fillRect/>
          </a:stretch>
        </p:blipFill>
        <p:spPr>
          <a:xfrm>
            <a:off x="1295401" y="24166"/>
            <a:ext cx="8130745" cy="6833834"/>
          </a:xfrm>
          <a:prstGeom prst="rect">
            <a:avLst/>
          </a:prstGeom>
        </p:spPr>
      </p:pic>
      <p:pic>
        <p:nvPicPr>
          <p:cNvPr id="4" name="Picture 3">
            <a:extLst>
              <a:ext uri="{FF2B5EF4-FFF2-40B4-BE49-F238E27FC236}">
                <a16:creationId xmlns:a16="http://schemas.microsoft.com/office/drawing/2014/main" id="{D708C8A1-0DE6-534F-29A9-98F0D0AEF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233" y="357782"/>
            <a:ext cx="2758441" cy="962169"/>
          </a:xfrm>
          <a:prstGeom prst="rect">
            <a:avLst/>
          </a:prstGeom>
        </p:spPr>
      </p:pic>
      <p:sp>
        <p:nvSpPr>
          <p:cNvPr id="5" name="TextBox 4">
            <a:extLst>
              <a:ext uri="{FF2B5EF4-FFF2-40B4-BE49-F238E27FC236}">
                <a16:creationId xmlns:a16="http://schemas.microsoft.com/office/drawing/2014/main" id="{2AD3D1C4-6924-BB79-3E46-D54817E66DE0}"/>
              </a:ext>
            </a:extLst>
          </p:cNvPr>
          <p:cNvSpPr txBox="1"/>
          <p:nvPr/>
        </p:nvSpPr>
        <p:spPr>
          <a:xfrm>
            <a:off x="8907913" y="4876800"/>
            <a:ext cx="1988686" cy="646331"/>
          </a:xfrm>
          <a:prstGeom prst="rect">
            <a:avLst/>
          </a:prstGeom>
          <a:noFill/>
        </p:spPr>
        <p:txBody>
          <a:bodyPr wrap="none" rtlCol="0">
            <a:spAutoFit/>
          </a:bodyPr>
          <a:lstStyle/>
          <a:p>
            <a:pPr marL="285750" indent="-285750">
              <a:buFontTx/>
              <a:buChar char="-"/>
            </a:pPr>
            <a:r>
              <a:rPr lang="en-IN" b="1" dirty="0">
                <a:solidFill>
                  <a:schemeClr val="bg1"/>
                </a:solidFill>
                <a:latin typeface="Times New Roman" panose="02020603050405020304" pitchFamily="18" charset="0"/>
                <a:cs typeface="Times New Roman" panose="02020603050405020304" pitchFamily="18" charset="0"/>
              </a:rPr>
              <a:t>Manju Suthar .</a:t>
            </a:r>
          </a:p>
          <a:p>
            <a:r>
              <a:rPr lang="en-IN" b="1" dirty="0">
                <a:solidFill>
                  <a:schemeClr val="bg1"/>
                </a:solidFill>
                <a:latin typeface="Times New Roman" panose="02020603050405020304" pitchFamily="18" charset="0"/>
                <a:cs typeface="Times New Roman" panose="02020603050405020304" pitchFamily="18" charset="0"/>
              </a:rPr>
              <a:t>-   1/04/2025</a:t>
            </a:r>
          </a:p>
        </p:txBody>
      </p:sp>
    </p:spTree>
    <p:extLst>
      <p:ext uri="{BB962C8B-B14F-4D97-AF65-F5344CB8AC3E}">
        <p14:creationId xmlns:p14="http://schemas.microsoft.com/office/powerpoint/2010/main" val="14832162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F43AD0A0-24AF-1BF2-9628-D70C0515ECCE}"/>
              </a:ext>
            </a:extLst>
          </p:cNvPr>
          <p:cNvPicPr>
            <a:picLocks noChangeAspect="1"/>
          </p:cNvPicPr>
          <p:nvPr/>
        </p:nvPicPr>
        <p:blipFill>
          <a:blip r:embed="rId2">
            <a:extLst>
              <a:ext uri="{28A0092B-C50C-407E-A947-70E740481C1C}">
                <a14:useLocalDpi xmlns:a14="http://schemas.microsoft.com/office/drawing/2010/main" val="0"/>
              </a:ext>
            </a:extLst>
          </a:blip>
          <a:srcRect l="-13847"/>
          <a:stretch/>
        </p:blipFill>
        <p:spPr>
          <a:xfrm>
            <a:off x="-819150" y="71437"/>
            <a:ext cx="6734175" cy="6715125"/>
          </a:xfrm>
          <a:prstGeom prst="rect">
            <a:avLst/>
          </a:prstGeom>
        </p:spPr>
      </p:pic>
      <p:pic>
        <p:nvPicPr>
          <p:cNvPr id="25" name="Picture 24">
            <a:extLst>
              <a:ext uri="{FF2B5EF4-FFF2-40B4-BE49-F238E27FC236}">
                <a16:creationId xmlns:a16="http://schemas.microsoft.com/office/drawing/2014/main" id="{B867ADF8-2FE8-BD3E-AF11-3B3705709510}"/>
              </a:ext>
            </a:extLst>
          </p:cNvPr>
          <p:cNvPicPr>
            <a:picLocks noChangeAspect="1"/>
          </p:cNvPicPr>
          <p:nvPr/>
        </p:nvPicPr>
        <p:blipFill>
          <a:blip r:embed="rId3"/>
          <a:stretch>
            <a:fillRect/>
          </a:stretch>
        </p:blipFill>
        <p:spPr>
          <a:xfrm>
            <a:off x="5915024" y="71437"/>
            <a:ext cx="6276975" cy="6715125"/>
          </a:xfrm>
          <a:prstGeom prst="rect">
            <a:avLst/>
          </a:prstGeom>
        </p:spPr>
      </p:pic>
      <p:sp>
        <p:nvSpPr>
          <p:cNvPr id="26" name="TextBox 25">
            <a:extLst>
              <a:ext uri="{FF2B5EF4-FFF2-40B4-BE49-F238E27FC236}">
                <a16:creationId xmlns:a16="http://schemas.microsoft.com/office/drawing/2014/main" id="{7DCD83EE-C4C8-57E1-935A-974246A8F547}"/>
              </a:ext>
            </a:extLst>
          </p:cNvPr>
          <p:cNvSpPr txBox="1"/>
          <p:nvPr/>
        </p:nvSpPr>
        <p:spPr>
          <a:xfrm>
            <a:off x="6096000" y="368629"/>
            <a:ext cx="3434979" cy="769441"/>
          </a:xfrm>
          <a:prstGeom prst="rect">
            <a:avLst/>
          </a:prstGeom>
          <a:noFill/>
        </p:spPr>
        <p:txBody>
          <a:bodyPr wrap="none" rtlCol="0">
            <a:spAutoFit/>
          </a:bodyPr>
          <a:lstStyle/>
          <a:p>
            <a:r>
              <a:rPr lang="en-IN" sz="4400" b="1" dirty="0">
                <a:solidFill>
                  <a:schemeClr val="bg1"/>
                </a:solidFill>
                <a:latin typeface="Times New Roman" panose="02020603050405020304" pitchFamily="18" charset="0"/>
                <a:cs typeface="Times New Roman" panose="02020603050405020304" pitchFamily="18" charset="0"/>
              </a:rPr>
              <a:t>Introduction:</a:t>
            </a:r>
          </a:p>
        </p:txBody>
      </p:sp>
      <p:sp>
        <p:nvSpPr>
          <p:cNvPr id="2" name="TextBox 1">
            <a:extLst>
              <a:ext uri="{FF2B5EF4-FFF2-40B4-BE49-F238E27FC236}">
                <a16:creationId xmlns:a16="http://schemas.microsoft.com/office/drawing/2014/main" id="{BC85BED0-9B05-7E88-0CDE-743265F2E76E}"/>
              </a:ext>
            </a:extLst>
          </p:cNvPr>
          <p:cNvSpPr txBox="1"/>
          <p:nvPr/>
        </p:nvSpPr>
        <p:spPr>
          <a:xfrm>
            <a:off x="6496051" y="1435261"/>
            <a:ext cx="5147309" cy="4524315"/>
          </a:xfrm>
          <a:prstGeom prst="rect">
            <a:avLst/>
          </a:prstGeom>
          <a:noFill/>
        </p:spPr>
        <p:txBody>
          <a:bodyPr wrap="square" rtlCol="0">
            <a:spAutoFit/>
          </a:bodyPr>
          <a:lstStyle/>
          <a:p>
            <a:pPr algn="just">
              <a:buNone/>
            </a:pPr>
            <a:r>
              <a:rPr lang="en-US" dirty="0">
                <a:solidFill>
                  <a:schemeClr val="bg1"/>
                </a:solidFill>
                <a:latin typeface="Times New Roman" panose="02020603050405020304" pitchFamily="18" charset="0"/>
                <a:cs typeface="Times New Roman" panose="02020603050405020304" pitchFamily="18" charset="0"/>
              </a:rPr>
              <a:t>The San Francisco Employees Salary Analysis project aims to examine public employee compensation data from 2011 to 2018. The dataset, comprising over 300,000 records, includes details such as base pay, overtime pay, other pay, benefits, and total compensation.</a:t>
            </a:r>
          </a:p>
          <a:p>
            <a:pPr algn="just">
              <a:buNone/>
            </a:pPr>
            <a:r>
              <a:rPr lang="en-US" dirty="0">
                <a:solidFill>
                  <a:schemeClr val="bg1"/>
                </a:solidFill>
                <a:latin typeface="Times New Roman" panose="02020603050405020304" pitchFamily="18" charset="0"/>
                <a:cs typeface="Times New Roman" panose="02020603050405020304" pitchFamily="18" charset="0"/>
              </a:rPr>
              <a:t>Public employee compensation analysis is essential for ensuring transparency and helping decision-makers understand salary trends and patterns. Through data analysis and visualization, this project explores key insights into salary distribution, high-paying job roles, and salary trends over the years.</a:t>
            </a:r>
          </a:p>
          <a:p>
            <a:pPr algn="just"/>
            <a:r>
              <a:rPr lang="en-US" dirty="0">
                <a:solidFill>
                  <a:schemeClr val="bg1"/>
                </a:solidFill>
                <a:latin typeface="Times New Roman" panose="02020603050405020304" pitchFamily="18" charset="0"/>
                <a:cs typeface="Times New Roman" panose="02020603050405020304" pitchFamily="18" charset="0"/>
              </a:rPr>
              <a:t>Furthermore, a machine learning model is developed to predict total compensation based on various salary components, enabling better future pay forecasting.</a:t>
            </a:r>
          </a:p>
          <a:p>
            <a:pPr algn="just"/>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2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F3B7B-A518-3FC3-4330-CFEA084949A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5AA2975-23FA-E8B9-79E7-EB254533E9DC}"/>
              </a:ext>
            </a:extLst>
          </p:cNvPr>
          <p:cNvSpPr txBox="1"/>
          <p:nvPr/>
        </p:nvSpPr>
        <p:spPr>
          <a:xfrm>
            <a:off x="537882" y="508967"/>
            <a:ext cx="1967205" cy="646331"/>
          </a:xfrm>
          <a:prstGeom prst="rect">
            <a:avLst/>
          </a:prstGeom>
          <a:noFill/>
        </p:spPr>
        <p:txBody>
          <a:bodyPr wrap="non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Agenda :</a:t>
            </a:r>
          </a:p>
        </p:txBody>
      </p:sp>
      <p:sp>
        <p:nvSpPr>
          <p:cNvPr id="3" name="TextBox 2">
            <a:extLst>
              <a:ext uri="{FF2B5EF4-FFF2-40B4-BE49-F238E27FC236}">
                <a16:creationId xmlns:a16="http://schemas.microsoft.com/office/drawing/2014/main" id="{454278CD-8B27-37E6-C580-25D94A0FFA6F}"/>
              </a:ext>
            </a:extLst>
          </p:cNvPr>
          <p:cNvSpPr txBox="1"/>
          <p:nvPr/>
        </p:nvSpPr>
        <p:spPr>
          <a:xfrm>
            <a:off x="2143011" y="1627738"/>
            <a:ext cx="5710519" cy="3785652"/>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Introduction</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Problem Statement </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Dataset</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Data Preprocessing</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Exploratory Data Analysis</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Model Building </a:t>
            </a:r>
          </a:p>
          <a:p>
            <a:pPr marL="342900" indent="-342900">
              <a:buFont typeface="Wingdings" panose="05000000000000000000" pitchFamily="2" charset="2"/>
              <a:buChar char="Ø"/>
            </a:pPr>
            <a:r>
              <a:rPr lang="en-IN" sz="2400" b="1" dirty="0">
                <a:solidFill>
                  <a:schemeClr val="bg1"/>
                </a:solidFill>
                <a:latin typeface="Times New Roman" panose="02020603050405020304" pitchFamily="18" charset="0"/>
                <a:cs typeface="Times New Roman" panose="02020603050405020304" pitchFamily="18" charset="0"/>
              </a:rPr>
              <a:t>Future Scope &amp; Improvements</a:t>
            </a:r>
          </a:p>
          <a:p>
            <a:pPr marL="342900" indent="-342900">
              <a:buFont typeface="Wingdings" panose="05000000000000000000" pitchFamily="2" charset="2"/>
              <a:buChar char="Ø"/>
            </a:pPr>
            <a:r>
              <a:rPr lang="en-US" sz="2400" b="1" dirty="0">
                <a:solidFill>
                  <a:schemeClr val="bg1"/>
                </a:solidFill>
                <a:latin typeface="Times New Roman" panose="02020603050405020304" pitchFamily="18" charset="0"/>
                <a:cs typeface="Times New Roman" panose="02020603050405020304" pitchFamily="18" charset="0"/>
              </a:rPr>
              <a:t>Final Takeaways </a:t>
            </a:r>
            <a:r>
              <a:rPr lang="en-US" sz="2400" b="1">
                <a:solidFill>
                  <a:schemeClr val="bg1"/>
                </a:solidFill>
                <a:latin typeface="Times New Roman" panose="02020603050405020304" pitchFamily="18" charset="0"/>
                <a:cs typeface="Times New Roman" panose="02020603050405020304" pitchFamily="18" charset="0"/>
              </a:rPr>
              <a:t>&amp; Conclusion</a:t>
            </a:r>
            <a:endParaRPr lang="en-IN" sz="2400" b="1" dirty="0">
              <a:solidFill>
                <a:schemeClr val="bg1"/>
              </a:solidFill>
              <a:latin typeface="Times New Roman" panose="02020603050405020304" pitchFamily="18" charset="0"/>
              <a:cs typeface="Times New Roman" panose="02020603050405020304" pitchFamily="18" charset="0"/>
            </a:endParaRPr>
          </a:p>
          <a:p>
            <a:endParaRPr lang="en-IN" sz="2400" b="1" dirty="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402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extBox 53">
            <a:extLst>
              <a:ext uri="{FF2B5EF4-FFF2-40B4-BE49-F238E27FC236}">
                <a16:creationId xmlns:a16="http://schemas.microsoft.com/office/drawing/2014/main" id="{C4BCF1D1-25D0-D880-79A9-ACF36A69A551}"/>
              </a:ext>
            </a:extLst>
          </p:cNvPr>
          <p:cNvSpPr txBox="1"/>
          <p:nvPr/>
        </p:nvSpPr>
        <p:spPr>
          <a:xfrm>
            <a:off x="193040" y="274320"/>
            <a:ext cx="3798412" cy="584775"/>
          </a:xfrm>
          <a:prstGeom prst="rect">
            <a:avLst/>
          </a:prstGeom>
          <a:noFill/>
        </p:spPr>
        <p:txBody>
          <a:bodyPr wrap="none" rtlCol="0">
            <a:spAutoFit/>
          </a:bodyPr>
          <a:lstStyle/>
          <a:p>
            <a:r>
              <a:rPr lang="en-IN" sz="3200" b="1" dirty="0">
                <a:solidFill>
                  <a:schemeClr val="bg1"/>
                </a:solidFill>
                <a:latin typeface="Times New Roman" panose="02020603050405020304" pitchFamily="18" charset="0"/>
                <a:cs typeface="Times New Roman" panose="02020603050405020304" pitchFamily="18" charset="0"/>
              </a:rPr>
              <a:t>Problem Statement :</a:t>
            </a:r>
          </a:p>
        </p:txBody>
      </p:sp>
      <p:sp>
        <p:nvSpPr>
          <p:cNvPr id="2" name="TextBox 1">
            <a:extLst>
              <a:ext uri="{FF2B5EF4-FFF2-40B4-BE49-F238E27FC236}">
                <a16:creationId xmlns:a16="http://schemas.microsoft.com/office/drawing/2014/main" id="{9ADDBD06-156B-CE8A-2258-344EC188EA70}"/>
              </a:ext>
            </a:extLst>
          </p:cNvPr>
          <p:cNvSpPr txBox="1"/>
          <p:nvPr/>
        </p:nvSpPr>
        <p:spPr>
          <a:xfrm>
            <a:off x="575004" y="1166842"/>
            <a:ext cx="9921690" cy="4832092"/>
          </a:xfrm>
          <a:prstGeom prst="rect">
            <a:avLst/>
          </a:prstGeom>
          <a:noFill/>
        </p:spPr>
        <p:txBody>
          <a:bodyPr wrap="square" rtlCol="0">
            <a:spAutoFit/>
          </a:bodyPr>
          <a:lstStyle/>
          <a:p>
            <a:pPr>
              <a:buNone/>
            </a:pPr>
            <a:r>
              <a:rPr lang="en-US" sz="2200" dirty="0">
                <a:solidFill>
                  <a:schemeClr val="bg1"/>
                </a:solidFill>
                <a:latin typeface="Times New Roman" panose="02020603050405020304" pitchFamily="18" charset="0"/>
                <a:cs typeface="Times New Roman" panose="02020603050405020304" pitchFamily="18" charset="0"/>
              </a:rPr>
              <a:t>The objective of this project is to analyze the compensation data of San Francisco public employees from 2011 to 2018 to:</a:t>
            </a:r>
          </a:p>
          <a:p>
            <a:pPr>
              <a:buNone/>
            </a:pPr>
            <a:endParaRPr lang="en-US" sz="2200" dirty="0">
              <a:solidFill>
                <a:schemeClr val="bg1"/>
              </a:solidFill>
              <a:latin typeface="Times New Roman" panose="02020603050405020304" pitchFamily="18" charset="0"/>
              <a:cs typeface="Times New Roman" panose="02020603050405020304" pitchFamily="18" charset="0"/>
            </a:endParaRPr>
          </a:p>
          <a:p>
            <a:r>
              <a:rPr lang="en-US" sz="2200" b="1" dirty="0">
                <a:solidFill>
                  <a:schemeClr val="bg1"/>
                </a:solidFill>
                <a:latin typeface="Times New Roman" panose="02020603050405020304" pitchFamily="18" charset="0"/>
                <a:cs typeface="Times New Roman" panose="02020603050405020304" pitchFamily="18" charset="0"/>
              </a:rPr>
              <a:t>1. Understand Salary Patterns:</a:t>
            </a:r>
            <a:r>
              <a:rPr lang="en-US" sz="2200" dirty="0">
                <a:solidFill>
                  <a:schemeClr val="bg1"/>
                </a:solidFill>
                <a:latin typeface="Times New Roman" panose="02020603050405020304" pitchFamily="18" charset="0"/>
                <a:cs typeface="Times New Roman" panose="02020603050405020304" pitchFamily="18" charset="0"/>
              </a:rPr>
              <a:t> Identify the key factors influencing total compensation, including base pay, overtime pay, other pay, and benefits.</a:t>
            </a:r>
          </a:p>
          <a:p>
            <a:endParaRPr lang="en-US" sz="2200" dirty="0">
              <a:solidFill>
                <a:schemeClr val="bg1"/>
              </a:solidFill>
              <a:latin typeface="Times New Roman" panose="02020603050405020304" pitchFamily="18" charset="0"/>
              <a:cs typeface="Times New Roman" panose="02020603050405020304" pitchFamily="18" charset="0"/>
            </a:endParaRPr>
          </a:p>
          <a:p>
            <a:r>
              <a:rPr lang="en-US" sz="2200" b="1" dirty="0">
                <a:solidFill>
                  <a:schemeClr val="bg1"/>
                </a:solidFill>
                <a:latin typeface="Times New Roman" panose="02020603050405020304" pitchFamily="18" charset="0"/>
                <a:cs typeface="Times New Roman" panose="02020603050405020304" pitchFamily="18" charset="0"/>
              </a:rPr>
              <a:t>2. Identify High-Paying Job Titles:</a:t>
            </a:r>
            <a:r>
              <a:rPr lang="en-US" sz="2200" dirty="0">
                <a:solidFill>
                  <a:schemeClr val="bg1"/>
                </a:solidFill>
                <a:latin typeface="Times New Roman" panose="02020603050405020304" pitchFamily="18" charset="0"/>
                <a:cs typeface="Times New Roman" panose="02020603050405020304" pitchFamily="18" charset="0"/>
              </a:rPr>
              <a:t> Discover which roles receive the highest compensation.</a:t>
            </a:r>
          </a:p>
          <a:p>
            <a:endParaRPr lang="en-US" sz="2200" dirty="0">
              <a:solidFill>
                <a:schemeClr val="bg1"/>
              </a:solidFill>
              <a:latin typeface="Times New Roman" panose="02020603050405020304" pitchFamily="18" charset="0"/>
              <a:cs typeface="Times New Roman" panose="02020603050405020304" pitchFamily="18" charset="0"/>
            </a:endParaRPr>
          </a:p>
          <a:p>
            <a:r>
              <a:rPr lang="en-US" sz="2200" b="1" dirty="0">
                <a:solidFill>
                  <a:schemeClr val="bg1"/>
                </a:solidFill>
                <a:latin typeface="Times New Roman" panose="02020603050405020304" pitchFamily="18" charset="0"/>
                <a:cs typeface="Times New Roman" panose="02020603050405020304" pitchFamily="18" charset="0"/>
              </a:rPr>
              <a:t>3. Analyze Pay Trends:</a:t>
            </a:r>
            <a:r>
              <a:rPr lang="en-US" sz="2200" dirty="0">
                <a:solidFill>
                  <a:schemeClr val="bg1"/>
                </a:solidFill>
                <a:latin typeface="Times New Roman" panose="02020603050405020304" pitchFamily="18" charset="0"/>
                <a:cs typeface="Times New Roman" panose="02020603050405020304" pitchFamily="18" charset="0"/>
              </a:rPr>
              <a:t> Track how average compensation has changed over the years.</a:t>
            </a:r>
          </a:p>
          <a:p>
            <a:endParaRPr lang="en-US" sz="2200" dirty="0">
              <a:solidFill>
                <a:schemeClr val="bg1"/>
              </a:solidFill>
              <a:latin typeface="Times New Roman" panose="02020603050405020304" pitchFamily="18" charset="0"/>
              <a:cs typeface="Times New Roman" panose="02020603050405020304" pitchFamily="18" charset="0"/>
            </a:endParaRPr>
          </a:p>
          <a:p>
            <a:r>
              <a:rPr lang="en-US" sz="2200" b="1" dirty="0">
                <a:solidFill>
                  <a:schemeClr val="bg1"/>
                </a:solidFill>
                <a:latin typeface="Times New Roman" panose="02020603050405020304" pitchFamily="18" charset="0"/>
                <a:cs typeface="Times New Roman" panose="02020603050405020304" pitchFamily="18" charset="0"/>
              </a:rPr>
              <a:t>4. Predict Total Compensation:</a:t>
            </a:r>
            <a:r>
              <a:rPr lang="en-US" sz="2200" dirty="0">
                <a:solidFill>
                  <a:schemeClr val="bg1"/>
                </a:solidFill>
                <a:latin typeface="Times New Roman" panose="02020603050405020304" pitchFamily="18" charset="0"/>
                <a:cs typeface="Times New Roman" panose="02020603050405020304" pitchFamily="18" charset="0"/>
              </a:rPr>
              <a:t> Build a predictive model to estimate employee salaries using machine learning techniques.</a:t>
            </a:r>
          </a:p>
          <a:p>
            <a:endParaRPr lang="en-IN" sz="2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6406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56644-14F9-0B3C-487A-22D438D8AE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B99133-0BBF-DF3B-CDDE-4F816A5463F4}"/>
              </a:ext>
            </a:extLst>
          </p:cNvPr>
          <p:cNvSpPr txBox="1"/>
          <p:nvPr/>
        </p:nvSpPr>
        <p:spPr>
          <a:xfrm>
            <a:off x="292711" y="242168"/>
            <a:ext cx="1723549" cy="707886"/>
          </a:xfrm>
          <a:prstGeom prst="rect">
            <a:avLst/>
          </a:prstGeom>
          <a:noFill/>
        </p:spPr>
        <p:txBody>
          <a:bodyPr wrap="none" rtlCol="0">
            <a:spAutoFit/>
          </a:bodyPr>
          <a:lstStyle/>
          <a:p>
            <a:r>
              <a:rPr lang="en-IN" sz="4000" dirty="0">
                <a:solidFill>
                  <a:schemeClr val="bg1"/>
                </a:solidFill>
                <a:latin typeface="Times New Roman" panose="02020603050405020304" pitchFamily="18" charset="0"/>
                <a:cs typeface="Times New Roman" panose="02020603050405020304" pitchFamily="18" charset="0"/>
              </a:rPr>
              <a:t>Dataset</a:t>
            </a:r>
          </a:p>
        </p:txBody>
      </p:sp>
      <p:sp>
        <p:nvSpPr>
          <p:cNvPr id="3" name="TextBox 2">
            <a:extLst>
              <a:ext uri="{FF2B5EF4-FFF2-40B4-BE49-F238E27FC236}">
                <a16:creationId xmlns:a16="http://schemas.microsoft.com/office/drawing/2014/main" id="{6237536E-289B-72D9-BB36-0E07F9EC4C3B}"/>
              </a:ext>
            </a:extLst>
          </p:cNvPr>
          <p:cNvSpPr txBox="1"/>
          <p:nvPr/>
        </p:nvSpPr>
        <p:spPr>
          <a:xfrm>
            <a:off x="7284720" y="1303468"/>
            <a:ext cx="4282440" cy="3970318"/>
          </a:xfrm>
          <a:prstGeom prst="rect">
            <a:avLst/>
          </a:prstGeom>
          <a:noFill/>
        </p:spPr>
        <p:txBody>
          <a:bodyPr wrap="square" rtlCol="0">
            <a:spAutoFit/>
          </a:bodyPr>
          <a:lstStyle/>
          <a:p>
            <a:r>
              <a:rPr lang="en-US" dirty="0">
                <a:solidFill>
                  <a:schemeClr val="bg1"/>
                </a:solidFill>
                <a:latin typeface="Times New Roman" panose="02020603050405020304" pitchFamily="18" charset="0"/>
                <a:cs typeface="Times New Roman" panose="02020603050405020304" pitchFamily="18" charset="0"/>
              </a:rPr>
              <a:t>About Dataset :</a:t>
            </a:r>
          </a:p>
          <a:p>
            <a:pPr algn="just"/>
            <a:r>
              <a:rPr lang="en-US" dirty="0">
                <a:solidFill>
                  <a:schemeClr val="bg1"/>
                </a:solidFill>
                <a:latin typeface="Times New Roman" panose="02020603050405020304" pitchFamily="18" charset="0"/>
                <a:cs typeface="Times New Roman" panose="02020603050405020304" pitchFamily="18" charset="0"/>
              </a:rPr>
              <a:t>   This Dataset contains more than 300k employee records found in San Francisco from 2011 to 2018. Complete and accurate information is necessary to increase public understanding of government and help decision makers, including elected officials and voters, make informed decisions. This Dataset is provided by the Nevada Policy Research Institute as a public service and is dedicated to providing accurate, comprehensive and easily searchable information on the compensation of public employees in California</a:t>
            </a:r>
            <a:endParaRPr lang="en-IN" dirty="0">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64898BA-C7CA-AFDA-D9BF-2DE4CCECE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64" y="1406771"/>
            <a:ext cx="6766561" cy="4044457"/>
          </a:xfrm>
          <a:prstGeom prst="rect">
            <a:avLst/>
          </a:prstGeom>
        </p:spPr>
      </p:pic>
    </p:spTree>
    <p:extLst>
      <p:ext uri="{BB962C8B-B14F-4D97-AF65-F5344CB8AC3E}">
        <p14:creationId xmlns:p14="http://schemas.microsoft.com/office/powerpoint/2010/main" val="53194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B72F8-C1AA-2F17-64FC-2D3C5421AF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D3FE10-7437-92FA-3831-CF6C4D10F05F}"/>
              </a:ext>
            </a:extLst>
          </p:cNvPr>
          <p:cNvSpPr txBox="1"/>
          <p:nvPr/>
        </p:nvSpPr>
        <p:spPr>
          <a:xfrm>
            <a:off x="345440" y="487680"/>
            <a:ext cx="5096267" cy="646331"/>
          </a:xfrm>
          <a:prstGeom prst="rect">
            <a:avLst/>
          </a:prstGeom>
          <a:noFill/>
        </p:spPr>
        <p:txBody>
          <a:bodyPr wrap="non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Understanding Of Data :</a:t>
            </a:r>
          </a:p>
        </p:txBody>
      </p:sp>
      <p:pic>
        <p:nvPicPr>
          <p:cNvPr id="6" name="Picture 5">
            <a:extLst>
              <a:ext uri="{FF2B5EF4-FFF2-40B4-BE49-F238E27FC236}">
                <a16:creationId xmlns:a16="http://schemas.microsoft.com/office/drawing/2014/main" id="{798A2DDC-AD48-A086-19B2-D712717171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278" y="1530692"/>
            <a:ext cx="5191850" cy="4305901"/>
          </a:xfrm>
          <a:prstGeom prst="rect">
            <a:avLst/>
          </a:prstGeom>
        </p:spPr>
      </p:pic>
      <p:pic>
        <p:nvPicPr>
          <p:cNvPr id="8" name="Picture 7">
            <a:extLst>
              <a:ext uri="{FF2B5EF4-FFF2-40B4-BE49-F238E27FC236}">
                <a16:creationId xmlns:a16="http://schemas.microsoft.com/office/drawing/2014/main" id="{2D1B5920-7303-CE94-8468-4F6627734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1083" y="2312891"/>
            <a:ext cx="5296639" cy="1676634"/>
          </a:xfrm>
          <a:prstGeom prst="rect">
            <a:avLst/>
          </a:prstGeom>
        </p:spPr>
      </p:pic>
      <p:pic>
        <p:nvPicPr>
          <p:cNvPr id="10" name="Picture 9">
            <a:extLst>
              <a:ext uri="{FF2B5EF4-FFF2-40B4-BE49-F238E27FC236}">
                <a16:creationId xmlns:a16="http://schemas.microsoft.com/office/drawing/2014/main" id="{664C3C6D-D1BC-2816-890A-0E09352D44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2609" y="4400234"/>
            <a:ext cx="3962953" cy="1066949"/>
          </a:xfrm>
          <a:prstGeom prst="rect">
            <a:avLst/>
          </a:prstGeom>
        </p:spPr>
      </p:pic>
    </p:spTree>
    <p:extLst>
      <p:ext uri="{BB962C8B-B14F-4D97-AF65-F5344CB8AC3E}">
        <p14:creationId xmlns:p14="http://schemas.microsoft.com/office/powerpoint/2010/main" val="153297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43E3C-3ECE-6565-476B-87C94AB9463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8C8365C-ED79-21A1-9FE9-B691D68B44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588" y="746740"/>
            <a:ext cx="9574306" cy="5981868"/>
          </a:xfrm>
          <a:prstGeom prst="rect">
            <a:avLst/>
          </a:prstGeom>
        </p:spPr>
      </p:pic>
      <p:sp>
        <p:nvSpPr>
          <p:cNvPr id="7" name="TextBox 6">
            <a:extLst>
              <a:ext uri="{FF2B5EF4-FFF2-40B4-BE49-F238E27FC236}">
                <a16:creationId xmlns:a16="http://schemas.microsoft.com/office/drawing/2014/main" id="{38D7B080-5EC0-6E05-68E1-CB150A366D65}"/>
              </a:ext>
            </a:extLst>
          </p:cNvPr>
          <p:cNvSpPr txBox="1"/>
          <p:nvPr/>
        </p:nvSpPr>
        <p:spPr>
          <a:xfrm>
            <a:off x="233082" y="251012"/>
            <a:ext cx="3673442" cy="461665"/>
          </a:xfrm>
          <a:prstGeom prst="rect">
            <a:avLst/>
          </a:prstGeom>
          <a:noFill/>
        </p:spPr>
        <p:txBody>
          <a:bodyPr wrap="none" rtlCol="0">
            <a:spAutoFit/>
          </a:bodyPr>
          <a:lstStyle/>
          <a:p>
            <a:r>
              <a:rPr lang="en-IN" sz="2400" b="1" dirty="0">
                <a:solidFill>
                  <a:schemeClr val="bg1"/>
                </a:solidFill>
                <a:latin typeface="Times New Roman" panose="02020603050405020304" pitchFamily="18" charset="0"/>
                <a:cs typeface="Times New Roman" panose="02020603050405020304" pitchFamily="18" charset="0"/>
              </a:rPr>
              <a:t>Exploratory Data Analysis</a:t>
            </a:r>
          </a:p>
        </p:txBody>
      </p:sp>
    </p:spTree>
    <p:extLst>
      <p:ext uri="{BB962C8B-B14F-4D97-AF65-F5344CB8AC3E}">
        <p14:creationId xmlns:p14="http://schemas.microsoft.com/office/powerpoint/2010/main" val="1346022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2D728-0FB2-07DE-AB09-72D97190D67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3BA426-9F1C-4031-747C-074C04D021C6}"/>
              </a:ext>
            </a:extLst>
          </p:cNvPr>
          <p:cNvSpPr txBox="1"/>
          <p:nvPr/>
        </p:nvSpPr>
        <p:spPr>
          <a:xfrm>
            <a:off x="466163" y="331694"/>
            <a:ext cx="10533531" cy="6038641"/>
          </a:xfrm>
          <a:prstGeom prst="rect">
            <a:avLst/>
          </a:prstGeom>
          <a:noFill/>
        </p:spPr>
        <p:txBody>
          <a:bodyPr wrap="square" rtlCol="0">
            <a:spAutoFit/>
          </a:bodyPr>
          <a:lstStyle/>
          <a:p>
            <a:pPr algn="just">
              <a:lnSpc>
                <a:spcPct val="150000"/>
              </a:lnSpc>
              <a:buNone/>
            </a:pPr>
            <a:r>
              <a:rPr lang="en-US" sz="2000" b="1" dirty="0">
                <a:solidFill>
                  <a:schemeClr val="bg1"/>
                </a:solidFill>
                <a:latin typeface="Times New Roman" panose="02020603050405020304" pitchFamily="18" charset="0"/>
                <a:cs typeface="Times New Roman" panose="02020603050405020304" pitchFamily="18" charset="0"/>
              </a:rPr>
              <a:t> EDA :</a:t>
            </a: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High-Paying Job Titles:</a:t>
            </a:r>
            <a:r>
              <a:rPr lang="en-US" sz="2000" dirty="0">
                <a:solidFill>
                  <a:schemeClr val="bg1"/>
                </a:solidFill>
                <a:latin typeface="Times New Roman" panose="02020603050405020304" pitchFamily="18" charset="0"/>
                <a:cs typeface="Times New Roman" panose="02020603050405020304" pitchFamily="18" charset="0"/>
              </a:rPr>
              <a:t> Roles like </a:t>
            </a:r>
            <a:r>
              <a:rPr lang="en-US" sz="2000" i="1" dirty="0">
                <a:solidFill>
                  <a:schemeClr val="bg1"/>
                </a:solidFill>
                <a:latin typeface="Times New Roman" panose="02020603050405020304" pitchFamily="18" charset="0"/>
                <a:cs typeface="Times New Roman" panose="02020603050405020304" pitchFamily="18" charset="0"/>
              </a:rPr>
              <a:t>Chief Investment Officer</a:t>
            </a:r>
            <a:r>
              <a:rPr lang="en-US" sz="2000" dirty="0">
                <a:solidFill>
                  <a:schemeClr val="bg1"/>
                </a:solidFill>
                <a:latin typeface="Times New Roman" panose="02020603050405020304" pitchFamily="18" charset="0"/>
                <a:cs typeface="Times New Roman" panose="02020603050405020304" pitchFamily="18" charset="0"/>
              </a:rPr>
              <a:t> and </a:t>
            </a:r>
            <a:r>
              <a:rPr lang="en-US" sz="2000" i="1" dirty="0">
                <a:solidFill>
                  <a:schemeClr val="bg1"/>
                </a:solidFill>
                <a:latin typeface="Times New Roman" panose="02020603050405020304" pitchFamily="18" charset="0"/>
                <a:cs typeface="Times New Roman" panose="02020603050405020304" pitchFamily="18" charset="0"/>
              </a:rPr>
              <a:t>General Manager - Metropolitan Transit Authority</a:t>
            </a:r>
            <a:r>
              <a:rPr lang="en-US" sz="2000" dirty="0">
                <a:solidFill>
                  <a:schemeClr val="bg1"/>
                </a:solidFill>
                <a:latin typeface="Times New Roman" panose="02020603050405020304" pitchFamily="18" charset="0"/>
                <a:cs typeface="Times New Roman" panose="02020603050405020304" pitchFamily="18" charset="0"/>
              </a:rPr>
              <a:t> have significantly higher average salaries.</a:t>
            </a: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Salary Trend (2011-2018):</a:t>
            </a:r>
            <a:r>
              <a:rPr lang="en-US" sz="2000" dirty="0">
                <a:solidFill>
                  <a:schemeClr val="bg1"/>
                </a:solidFill>
                <a:latin typeface="Times New Roman" panose="02020603050405020304" pitchFamily="18" charset="0"/>
                <a:cs typeface="Times New Roman" panose="02020603050405020304" pitchFamily="18" charset="0"/>
              </a:rPr>
              <a:t> Average total pay for San Francisco employees shows a rising trend, with a spike in 2013, a dip in 2014, and steady growth thereafter, peaking in 2018.</a:t>
            </a: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Salary Distribution:</a:t>
            </a:r>
            <a:r>
              <a:rPr lang="en-US" sz="2000" dirty="0">
                <a:solidFill>
                  <a:schemeClr val="bg1"/>
                </a:solidFill>
                <a:latin typeface="Times New Roman" panose="02020603050405020304" pitchFamily="18" charset="0"/>
                <a:cs typeface="Times New Roman" panose="02020603050405020304" pitchFamily="18" charset="0"/>
              </a:rPr>
              <a:t> Base Pay, Overtime Pay, and Other Pay are right-skewed, meaning most employees earn lower amounts, while a few earn significantly higher salaries.</a:t>
            </a:r>
          </a:p>
          <a:p>
            <a:pPr algn="just">
              <a:lnSpc>
                <a:spcPct val="150000"/>
              </a:lnSpc>
            </a:pPr>
            <a:endParaRPr lang="en-US" sz="2000" dirty="0">
              <a:solidFill>
                <a:schemeClr val="bg1"/>
              </a:solidFill>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000" b="1" dirty="0">
                <a:solidFill>
                  <a:schemeClr val="bg1"/>
                </a:solidFill>
                <a:latin typeface="Times New Roman" panose="02020603050405020304" pitchFamily="18" charset="0"/>
                <a:cs typeface="Times New Roman" panose="02020603050405020304" pitchFamily="18" charset="0"/>
              </a:rPr>
              <a:t>Compensation Breakdown:</a:t>
            </a:r>
            <a:r>
              <a:rPr lang="en-US" sz="2000" dirty="0">
                <a:solidFill>
                  <a:schemeClr val="bg1"/>
                </a:solidFill>
                <a:latin typeface="Times New Roman" panose="02020603050405020304" pitchFamily="18" charset="0"/>
                <a:cs typeface="Times New Roman" panose="02020603050405020304" pitchFamily="18" charset="0"/>
              </a:rPr>
              <a:t> Base pay is the major contributor to total pay, while benefits play a moderate role. Overtime and other pay types have weaker correlations with total pay.</a:t>
            </a:r>
          </a:p>
          <a:p>
            <a:pPr algn="just">
              <a:lnSpc>
                <a:spcPct val="150000"/>
              </a:lnSpc>
            </a:pPr>
            <a:endParaRPr lang="en-IN"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698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48A98-13A1-5933-CD87-52E0E72E17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0C7780-F802-DA8A-9480-8F938F0BE02B}"/>
              </a:ext>
            </a:extLst>
          </p:cNvPr>
          <p:cNvSpPr txBox="1"/>
          <p:nvPr/>
        </p:nvSpPr>
        <p:spPr>
          <a:xfrm>
            <a:off x="251012" y="331694"/>
            <a:ext cx="2716306"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Model Building </a:t>
            </a:r>
          </a:p>
        </p:txBody>
      </p:sp>
      <p:sp>
        <p:nvSpPr>
          <p:cNvPr id="5" name="TextBox 4">
            <a:extLst>
              <a:ext uri="{FF2B5EF4-FFF2-40B4-BE49-F238E27FC236}">
                <a16:creationId xmlns:a16="http://schemas.microsoft.com/office/drawing/2014/main" id="{FB325056-A4BB-1B4F-063E-A3E1F38C4539}"/>
              </a:ext>
            </a:extLst>
          </p:cNvPr>
          <p:cNvSpPr txBox="1"/>
          <p:nvPr/>
        </p:nvSpPr>
        <p:spPr>
          <a:xfrm>
            <a:off x="833718" y="1183342"/>
            <a:ext cx="6600397" cy="3782061"/>
          </a:xfrm>
          <a:prstGeom prst="rect">
            <a:avLst/>
          </a:prstGeom>
          <a:noFill/>
        </p:spPr>
        <p:txBody>
          <a:bodyPr wrap="none" rtlCol="0">
            <a:spAutoFit/>
          </a:bodyPr>
          <a:lstStyle/>
          <a:p>
            <a:pPr>
              <a:lnSpc>
                <a:spcPct val="150000"/>
              </a:lnSpc>
              <a:buNone/>
            </a:pPr>
            <a:r>
              <a:rPr lang="en-IN" dirty="0">
                <a:solidFill>
                  <a:schemeClr val="bg1"/>
                </a:solidFill>
                <a:latin typeface="Times New Roman" panose="02020603050405020304" pitchFamily="18" charset="0"/>
                <a:cs typeface="Times New Roman" panose="02020603050405020304" pitchFamily="18" charset="0"/>
              </a:rPr>
              <a:t>📌 </a:t>
            </a:r>
            <a:r>
              <a:rPr lang="en-IN" i="1" dirty="0">
                <a:solidFill>
                  <a:schemeClr val="bg1"/>
                </a:solidFill>
                <a:latin typeface="Times New Roman" panose="02020603050405020304" pitchFamily="18" charset="0"/>
                <a:cs typeface="Times New Roman" panose="02020603050405020304" pitchFamily="18" charset="0"/>
              </a:rPr>
              <a:t>Steps:</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Data </a:t>
            </a:r>
            <a:r>
              <a:rPr lang="en-IN" b="1" dirty="0">
                <a:solidFill>
                  <a:schemeClr val="bg1"/>
                </a:solidFill>
                <a:latin typeface="Times New Roman" panose="02020603050405020304" pitchFamily="18" charset="0"/>
                <a:cs typeface="Times New Roman" panose="02020603050405020304" pitchFamily="18" charset="0"/>
              </a:rPr>
              <a:t>preprocessing</a:t>
            </a:r>
            <a:r>
              <a:rPr lang="en-IN" dirty="0">
                <a:solidFill>
                  <a:schemeClr val="bg1"/>
                </a:solidFill>
                <a:latin typeface="Times New Roman" panose="02020603050405020304" pitchFamily="18" charset="0"/>
                <a:cs typeface="Times New Roman" panose="02020603050405020304" pitchFamily="18" charset="0"/>
              </a:rPr>
              <a:t> (scaling, encoding).</a:t>
            </a:r>
          </a:p>
          <a:p>
            <a:pPr>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Train-test split</a:t>
            </a:r>
            <a:r>
              <a:rPr lang="en-IN" dirty="0">
                <a:solidFill>
                  <a:schemeClr val="bg1"/>
                </a:solidFill>
                <a:latin typeface="Times New Roman" panose="02020603050405020304" pitchFamily="18" charset="0"/>
                <a:cs typeface="Times New Roman" panose="02020603050405020304" pitchFamily="18" charset="0"/>
              </a:rPr>
              <a:t> (70%-30%).</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dirty="0">
                <a:solidFill>
                  <a:schemeClr val="bg1"/>
                </a:solidFill>
                <a:latin typeface="Times New Roman" panose="02020603050405020304" pitchFamily="18" charset="0"/>
                <a:cs typeface="Times New Roman" panose="02020603050405020304" pitchFamily="18" charset="0"/>
              </a:rPr>
              <a:t>ML Models: </a:t>
            </a:r>
            <a:r>
              <a:rPr lang="en-IN" b="1" dirty="0">
                <a:solidFill>
                  <a:schemeClr val="bg1"/>
                </a:solidFill>
                <a:latin typeface="Times New Roman" panose="02020603050405020304" pitchFamily="18" charset="0"/>
                <a:cs typeface="Times New Roman" panose="02020603050405020304" pitchFamily="18" charset="0"/>
              </a:rPr>
              <a:t>Linear Regression &amp; Random Forest Regressor</a:t>
            </a:r>
            <a:r>
              <a:rPr lang="en-IN" dirty="0">
                <a:solidFill>
                  <a:schemeClr val="bg1"/>
                </a:solidFill>
                <a:latin typeface="Times New Roman" panose="02020603050405020304" pitchFamily="18" charset="0"/>
                <a:cs typeface="Times New Roman" panose="02020603050405020304" pitchFamily="18" charset="0"/>
              </a:rPr>
              <a:t>.</a:t>
            </a:r>
            <a:br>
              <a:rPr lang="en-IN" dirty="0">
                <a:solidFill>
                  <a:schemeClr val="bg1"/>
                </a:solidFill>
                <a:latin typeface="Times New Roman" panose="02020603050405020304" pitchFamily="18" charset="0"/>
                <a:cs typeface="Times New Roman" panose="02020603050405020304" pitchFamily="18" charset="0"/>
              </a:rPr>
            </a:br>
            <a:r>
              <a:rPr lang="en-IN" dirty="0">
                <a:solidFill>
                  <a:schemeClr val="bg1"/>
                </a:solidFill>
                <a:latin typeface="Times New Roman" panose="02020603050405020304" pitchFamily="18" charset="0"/>
                <a:cs typeface="Times New Roman" panose="02020603050405020304" pitchFamily="18" charset="0"/>
              </a:rPr>
              <a:t>📌 </a:t>
            </a:r>
            <a:r>
              <a:rPr lang="en-IN" i="1" dirty="0">
                <a:solidFill>
                  <a:schemeClr val="bg1"/>
                </a:solidFill>
                <a:latin typeface="Times New Roman" panose="02020603050405020304" pitchFamily="18" charset="0"/>
                <a:cs typeface="Times New Roman" panose="02020603050405020304" pitchFamily="18" charset="0"/>
              </a:rPr>
              <a:t>Visuals:</a:t>
            </a:r>
            <a:endParaRPr lang="en-IN" dirty="0">
              <a:solidFill>
                <a:schemeClr val="bg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b="1" dirty="0">
                <a:solidFill>
                  <a:schemeClr val="bg1"/>
                </a:solidFill>
                <a:latin typeface="Times New Roman" panose="02020603050405020304" pitchFamily="18" charset="0"/>
                <a:cs typeface="Times New Roman" panose="02020603050405020304" pitchFamily="18" charset="0"/>
              </a:rPr>
              <a:t>Pipeline diagram</a:t>
            </a:r>
            <a:r>
              <a:rPr lang="en-IN" dirty="0">
                <a:solidFill>
                  <a:schemeClr val="bg1"/>
                </a:solidFill>
                <a:latin typeface="Times New Roman" panose="02020603050405020304" pitchFamily="18" charset="0"/>
                <a:cs typeface="Times New Roman" panose="02020603050405020304" pitchFamily="18" charset="0"/>
              </a:rPr>
              <a:t> (Preprocessing → Model Training → Prediction).</a:t>
            </a:r>
          </a:p>
          <a:p>
            <a:pPr>
              <a:lnSpc>
                <a:spcPct val="150000"/>
              </a:lnSpc>
            </a:pPr>
            <a:endParaRPr lang="en-IN"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94D97EC-5057-4215-E398-BFD38CC6F5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606" y="2665562"/>
            <a:ext cx="4544059" cy="504895"/>
          </a:xfrm>
          <a:prstGeom prst="rect">
            <a:avLst/>
          </a:prstGeom>
        </p:spPr>
      </p:pic>
      <p:pic>
        <p:nvPicPr>
          <p:cNvPr id="9" name="Picture 8">
            <a:extLst>
              <a:ext uri="{FF2B5EF4-FFF2-40B4-BE49-F238E27FC236}">
                <a16:creationId xmlns:a16="http://schemas.microsoft.com/office/drawing/2014/main" id="{18C7D652-DA2C-848A-7154-5BACCFEF05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6606" y="4701980"/>
            <a:ext cx="3924848" cy="2000529"/>
          </a:xfrm>
          <a:prstGeom prst="rect">
            <a:avLst/>
          </a:prstGeom>
        </p:spPr>
      </p:pic>
    </p:spTree>
    <p:extLst>
      <p:ext uri="{BB962C8B-B14F-4D97-AF65-F5344CB8AC3E}">
        <p14:creationId xmlns:p14="http://schemas.microsoft.com/office/powerpoint/2010/main" val="3038742499"/>
      </p:ext>
    </p:extLst>
  </p:cSld>
  <p:clrMapOvr>
    <a:masterClrMapping/>
  </p:clrMapOvr>
</p:sld>
</file>

<file path=ppt/theme/theme1.xml><?xml version="1.0" encoding="utf-8"?>
<a:theme xmlns:a="http://schemas.openxmlformats.org/drawingml/2006/main" name="Office Theme">
  <a:themeElements>
    <a:clrScheme name="MS Healthcare Pitch">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MS Healthcare Pitch">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tx2"/>
            </a:gs>
            <a:gs pos="100000">
              <a:schemeClr val="accent2"/>
            </a:gs>
          </a:gsLst>
          <a:lin ang="14400000" scaled="0"/>
        </a:gra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SMB Healthcare Pitch Deck SB_v3" id="{F20654C3-30CB-4A23-AE37-CA3918CCFD51}" vid="{71C4247B-9648-406B-9B0E-E7124027980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C66BDC7-24D2-4343-8D41-18F9C23F860A}">
  <ds:schemaRefs>
    <ds:schemaRef ds:uri="http://schemas.microsoft.com/sharepoint/v3/contenttype/forms"/>
  </ds:schemaRefs>
</ds:datastoreItem>
</file>

<file path=customXml/itemProps2.xml><?xml version="1.0" encoding="utf-8"?>
<ds:datastoreItem xmlns:ds="http://schemas.openxmlformats.org/officeDocument/2006/customXml" ds:itemID="{AF4BDB64-2AF8-42D4-96C8-B6B6F098993C}">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33BAED8-F9E7-4D41-86E9-333473F909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Healthcare office pitch deck</Template>
  <TotalTime>422</TotalTime>
  <Words>977</Words>
  <Application>Microsoft Office PowerPoint</Application>
  <PresentationFormat>Widescreen</PresentationFormat>
  <Paragraphs>103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vt:lpstr>
      <vt:lpstr>Calibri</vt:lpstr>
      <vt:lpstr>Courier New</vt:lpstr>
      <vt:lpstr>Gill Sans MT</vt:lpstr>
      <vt:lpstr>Times New Roman</vt:lpstr>
      <vt:lpstr>Wingdings</vt:lpstr>
      <vt:lpstr>Office Theme</vt:lpstr>
      <vt:lpstr>YOUR healthcare OFFICE solution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mangesh suthar</dc:creator>
  <cp:lastModifiedBy>mangesh suthar</cp:lastModifiedBy>
  <cp:revision>9</cp:revision>
  <dcterms:created xsi:type="dcterms:W3CDTF">2025-03-17T15:01:07Z</dcterms:created>
  <dcterms:modified xsi:type="dcterms:W3CDTF">2025-04-12T10:32:40Z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