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gshare.com/articles/brain_tumor_dataset/151242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Digital Image Processing Project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By: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Manjunath</a:t>
            </a:r>
            <a:r>
              <a:rPr lang="en-US" sz="2000" dirty="0">
                <a:solidFill>
                  <a:schemeClr val="tx1"/>
                </a:solidFill>
              </a:rPr>
              <a:t> N.(1MS17IS062)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Mayur</a:t>
            </a:r>
            <a:r>
              <a:rPr lang="en-US" sz="2000" dirty="0">
                <a:solidFill>
                  <a:schemeClr val="tx1"/>
                </a:solidFill>
              </a:rPr>
              <a:t> S. H.(1MS17ISo63)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Mahesh G.(1MS17IS060)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future work, for classification and segmentation of brain </a:t>
            </a:r>
            <a:r>
              <a:rPr lang="en-IN" dirty="0" err="1"/>
              <a:t>tumor</a:t>
            </a:r>
            <a:r>
              <a:rPr lang="en-IN" dirty="0"/>
              <a:t>, some other different features can be compared to get more accuracy. </a:t>
            </a:r>
          </a:p>
          <a:p>
            <a:r>
              <a:rPr lang="en-IN" dirty="0"/>
              <a:t>It can also be extended to identify the other types of </a:t>
            </a:r>
            <a:r>
              <a:rPr lang="en-IN" dirty="0" err="1"/>
              <a:t>tumors</a:t>
            </a:r>
            <a:r>
              <a:rPr lang="en-IN" dirty="0"/>
              <a:t> such as a pancreatic </a:t>
            </a:r>
            <a:r>
              <a:rPr lang="en-IN" dirty="0" err="1"/>
              <a:t>tumor</a:t>
            </a:r>
            <a:r>
              <a:rPr lang="en-IN" dirty="0"/>
              <a:t>, adenomas, </a:t>
            </a:r>
            <a:r>
              <a:rPr lang="en-IN" dirty="0" err="1"/>
              <a:t>fibromas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proposed brain </a:t>
            </a:r>
            <a:r>
              <a:rPr lang="en-IN" dirty="0" err="1"/>
              <a:t>tumor</a:t>
            </a:r>
            <a:r>
              <a:rPr lang="en-IN" dirty="0"/>
              <a:t> segmentation is implemented through the Water Shed Algorithm (WSA), Dynamic Angle Projection Pattern features . The importance of watershed segmentation algorithm is which extracts the </a:t>
            </a:r>
            <a:r>
              <a:rPr lang="en-IN" dirty="0" err="1"/>
              <a:t>tumor</a:t>
            </a:r>
            <a:r>
              <a:rPr lang="en-IN" dirty="0"/>
              <a:t> regions in an accurate manner for proficient DAPP feature extraction. The DAPP extracts the texture features from the segmented </a:t>
            </a:r>
            <a:r>
              <a:rPr lang="en-IN" dirty="0" err="1"/>
              <a:t>tumor</a:t>
            </a:r>
            <a:r>
              <a:rPr lang="en-IN" dirty="0"/>
              <a:t> regions and histogram features are obtained. The segmentation and classification of MRI brain image are necessary for the proficient diagnosis of brain </a:t>
            </a:r>
            <a:r>
              <a:rPr lang="en-IN" dirty="0" err="1"/>
              <a:t>tumor</a:t>
            </a:r>
            <a:r>
              <a:rPr lang="en-IN" dirty="0"/>
              <a:t>. The experimental results are implemented through the BRATS database which achieves better dice score efficiency  85%. We can use this application in real time system which is very helpful in the field of medicine.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R. </a:t>
            </a:r>
            <a:r>
              <a:rPr lang="en-IN" dirty="0" err="1"/>
              <a:t>Pourreza</a:t>
            </a:r>
            <a:r>
              <a:rPr lang="en-IN" dirty="0"/>
              <a:t>, Y. </a:t>
            </a:r>
            <a:r>
              <a:rPr lang="en-IN" dirty="0" err="1"/>
              <a:t>Zhuge</a:t>
            </a:r>
            <a:r>
              <a:rPr lang="en-IN" dirty="0"/>
              <a:t>, H. </a:t>
            </a:r>
            <a:r>
              <a:rPr lang="en-IN" dirty="0" err="1"/>
              <a:t>Ning</a:t>
            </a:r>
            <a:r>
              <a:rPr lang="en-IN" dirty="0"/>
              <a:t>, and R. Miller, “Brain </a:t>
            </a:r>
            <a:r>
              <a:rPr lang="en-IN" dirty="0" err="1"/>
              <a:t>Tumor</a:t>
            </a:r>
            <a:r>
              <a:rPr lang="en-IN" dirty="0"/>
              <a:t> Segmentation in MRI Scan Using Deeply-Supervised Neural Networks,” </a:t>
            </a:r>
            <a:r>
              <a:rPr lang="en-IN" i="1" dirty="0"/>
              <a:t>brainless, Lect. Notes </a:t>
            </a:r>
            <a:r>
              <a:rPr lang="en-IN" i="1" dirty="0" err="1"/>
              <a:t>Comput</a:t>
            </a:r>
            <a:r>
              <a:rPr lang="en-IN" i="1" dirty="0"/>
              <a:t>. Sci., vol. 10670, pp. </a:t>
            </a:r>
            <a:r>
              <a:rPr lang="en-IN" dirty="0"/>
              <a:t>320–331, 2018.</a:t>
            </a:r>
          </a:p>
          <a:p>
            <a:r>
              <a:rPr lang="en-IN" dirty="0"/>
              <a:t>S. M. K. </a:t>
            </a:r>
            <a:r>
              <a:rPr lang="en-IN" dirty="0" err="1"/>
              <a:t>Hasan</a:t>
            </a:r>
            <a:r>
              <a:rPr lang="en-IN" dirty="0"/>
              <a:t> and M. Ahmad, “Two-Step Verification of Brain </a:t>
            </a:r>
            <a:r>
              <a:rPr lang="en-IN" dirty="0" err="1"/>
              <a:t>Tumor</a:t>
            </a:r>
            <a:r>
              <a:rPr lang="en-IN" dirty="0"/>
              <a:t> Segmentation using Watershed-Matching Algorithm,” </a:t>
            </a:r>
            <a:r>
              <a:rPr lang="en-IN" i="1" dirty="0"/>
              <a:t>Brain Informatics, vol. 5, 2018.</a:t>
            </a:r>
          </a:p>
          <a:p>
            <a:r>
              <a:rPr lang="en-IN" dirty="0"/>
              <a:t>Y. Chen, H. Jiang, C. Li, X. </a:t>
            </a:r>
            <a:r>
              <a:rPr lang="en-IN" dirty="0" err="1"/>
              <a:t>Jia</a:t>
            </a:r>
            <a:r>
              <a:rPr lang="en-IN" dirty="0"/>
              <a:t>, and P. </a:t>
            </a:r>
            <a:r>
              <a:rPr lang="en-IN" dirty="0" err="1"/>
              <a:t>Ghamisi</a:t>
            </a:r>
            <a:r>
              <a:rPr lang="en-IN" dirty="0"/>
              <a:t>, “Deep Feature Extraction and Classification of </a:t>
            </a:r>
            <a:r>
              <a:rPr lang="en-IN" dirty="0" err="1"/>
              <a:t>Hyperspectral</a:t>
            </a:r>
            <a:r>
              <a:rPr lang="en-IN" dirty="0"/>
              <a:t> Images Based on </a:t>
            </a:r>
            <a:r>
              <a:rPr lang="en-IN" dirty="0" err="1"/>
              <a:t>Convolutional</a:t>
            </a:r>
            <a:r>
              <a:rPr lang="en-IN" dirty="0"/>
              <a:t> Neural Networks,” </a:t>
            </a:r>
            <a:r>
              <a:rPr lang="en-IN" i="1" dirty="0"/>
              <a:t>IEEE Trans. </a:t>
            </a:r>
            <a:r>
              <a:rPr lang="en-IN" i="1" dirty="0" err="1"/>
              <a:t>Geosci</a:t>
            </a:r>
            <a:r>
              <a:rPr lang="en-IN" i="1" dirty="0"/>
              <a:t>. Remote Sens., vol. 54, no. 10, pp. 6232–6251, 2016.</a:t>
            </a:r>
          </a:p>
          <a:p>
            <a:r>
              <a:rPr lang="pt-BR" dirty="0"/>
              <a:t>E. Ilunga–Mbuyamba, J. G. Avina–Cervantes, J. Cepeda–Negrete, </a:t>
            </a:r>
            <a:r>
              <a:rPr lang="en-IN" dirty="0"/>
              <a:t>M. A. Ibarra–</a:t>
            </a:r>
            <a:r>
              <a:rPr lang="en-IN" dirty="0" err="1"/>
              <a:t>Manzano</a:t>
            </a:r>
            <a:r>
              <a:rPr lang="en-IN" dirty="0"/>
              <a:t>, and C. </a:t>
            </a:r>
            <a:r>
              <a:rPr lang="en-IN" dirty="0" err="1"/>
              <a:t>Chalopin</a:t>
            </a:r>
            <a:r>
              <a:rPr lang="en-IN" dirty="0"/>
              <a:t>, “Automatic Selection of Localized Region-Based Active Contour Models using Image Content Analysis Applied to Brain </a:t>
            </a:r>
            <a:r>
              <a:rPr lang="en-IN" dirty="0" err="1"/>
              <a:t>Tumor</a:t>
            </a:r>
            <a:r>
              <a:rPr lang="en-IN" dirty="0"/>
              <a:t> Segmentation,” </a:t>
            </a:r>
            <a:r>
              <a:rPr lang="en-IN" i="1" dirty="0" err="1"/>
              <a:t>Comput</a:t>
            </a:r>
            <a:r>
              <a:rPr lang="en-IN" i="1" dirty="0"/>
              <a:t>. </a:t>
            </a:r>
            <a:r>
              <a:rPr lang="nl-NL" i="1" dirty="0"/>
              <a:t>Biol. Med., vol. 91, pp. 69–79, 2017.</a:t>
            </a:r>
          </a:p>
          <a:p>
            <a:r>
              <a:rPr lang="en-IN" dirty="0"/>
              <a:t>S. Bauer, R. </a:t>
            </a:r>
            <a:r>
              <a:rPr lang="en-IN" dirty="0" err="1"/>
              <a:t>Wiest</a:t>
            </a:r>
            <a:r>
              <a:rPr lang="en-IN" dirty="0"/>
              <a:t>, L. P. Nolte, and M. Reyes, “A Survey of </a:t>
            </a:r>
            <a:r>
              <a:rPr lang="en-IN" dirty="0" err="1"/>
              <a:t>MRIBased</a:t>
            </a:r>
            <a:r>
              <a:rPr lang="en-IN" dirty="0"/>
              <a:t> Medical Image Analysis for Brain </a:t>
            </a:r>
            <a:r>
              <a:rPr lang="en-IN" dirty="0" err="1"/>
              <a:t>Tumor</a:t>
            </a:r>
            <a:r>
              <a:rPr lang="en-IN" dirty="0"/>
              <a:t> Studies,” </a:t>
            </a:r>
            <a:r>
              <a:rPr lang="en-IN" i="1" dirty="0"/>
              <a:t>Phys. </a:t>
            </a:r>
            <a:r>
              <a:rPr lang="pt-BR" i="1" dirty="0"/>
              <a:t>Med. Biol., vol. 58, no. 13, pp. R97–R129, 2013.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Brain tumor segmentation and Classification of tumors in an efficient and precise way using watershed algorithm based DAAP features.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 Outcome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Brain </a:t>
            </a:r>
            <a:r>
              <a:rPr lang="en-IN" dirty="0" err="1"/>
              <a:t>tumor</a:t>
            </a:r>
            <a:r>
              <a:rPr lang="en-IN" dirty="0"/>
              <a:t> detection is a tedious task in the field of medical imaging. Here in this paper proposes the state of art </a:t>
            </a:r>
            <a:r>
              <a:rPr lang="en-IN" dirty="0" err="1"/>
              <a:t>tumor</a:t>
            </a:r>
            <a:r>
              <a:rPr lang="en-IN" dirty="0"/>
              <a:t> detection techniques using the Watershed Dynamic Angle Projection - Convolution Neural Network (WDAPP-CNN). The watershed algorithm accurately segments the </a:t>
            </a:r>
            <a:r>
              <a:rPr lang="en-IN" dirty="0" err="1"/>
              <a:t>tumor</a:t>
            </a:r>
            <a:r>
              <a:rPr lang="en-IN" dirty="0"/>
              <a:t> region. The dynamic angle projection pattern extracts the textured features of the brain and the </a:t>
            </a:r>
            <a:r>
              <a:rPr lang="en-IN" dirty="0" err="1"/>
              <a:t>convolutional</a:t>
            </a:r>
            <a:r>
              <a:rPr lang="en-IN" dirty="0"/>
              <a:t> neural network classifies the </a:t>
            </a:r>
            <a:r>
              <a:rPr lang="en-IN" dirty="0" err="1"/>
              <a:t>tumor</a:t>
            </a:r>
            <a:r>
              <a:rPr lang="en-IN" dirty="0"/>
              <a:t> and non-</a:t>
            </a:r>
            <a:r>
              <a:rPr lang="en-IN" dirty="0" err="1"/>
              <a:t>tumor</a:t>
            </a:r>
            <a:r>
              <a:rPr lang="en-IN" dirty="0"/>
              <a:t> regions of the MRI brain image. It can also be extended to identify the other types of </a:t>
            </a:r>
            <a:r>
              <a:rPr lang="en-IN" dirty="0" err="1"/>
              <a:t>tumors</a:t>
            </a:r>
            <a:r>
              <a:rPr lang="en-IN" dirty="0"/>
              <a:t> such as a pancreatic </a:t>
            </a:r>
            <a:r>
              <a:rPr lang="en-IN" dirty="0" err="1"/>
              <a:t>tumor</a:t>
            </a:r>
            <a:r>
              <a:rPr lang="en-IN" dirty="0"/>
              <a:t>, adenomas, </a:t>
            </a:r>
            <a:r>
              <a:rPr lang="en-IN" dirty="0" err="1"/>
              <a:t>fibromas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Tumor</a:t>
            </a:r>
            <a:r>
              <a:rPr lang="en-IN" dirty="0"/>
              <a:t> Detection and Classification of MRI Brain Image using Different Wavelet Transforms and Support Vector Machines.</a:t>
            </a:r>
          </a:p>
          <a:p>
            <a:r>
              <a:rPr lang="en-IN" dirty="0"/>
              <a:t>Capsule Networks For Brain </a:t>
            </a:r>
            <a:r>
              <a:rPr lang="en-IN" dirty="0" err="1"/>
              <a:t>Tumor</a:t>
            </a:r>
            <a:r>
              <a:rPr lang="en-IN" dirty="0"/>
              <a:t> Classification Based on MRI Images and Coarse </a:t>
            </a:r>
            <a:r>
              <a:rPr lang="en-IN" dirty="0" err="1"/>
              <a:t>Tumor</a:t>
            </a:r>
            <a:r>
              <a:rPr lang="en-IN" dirty="0"/>
              <a:t> Boundaries</a:t>
            </a:r>
          </a:p>
          <a:p>
            <a:r>
              <a:rPr lang="en-IN" dirty="0" err="1"/>
              <a:t>Tumor</a:t>
            </a:r>
            <a:r>
              <a:rPr lang="en-IN" dirty="0"/>
              <a:t> Detection in the Brain using Faster R-CNN</a:t>
            </a:r>
          </a:p>
          <a:p>
            <a:r>
              <a:rPr lang="en-IN" dirty="0"/>
              <a:t>Brain </a:t>
            </a:r>
            <a:r>
              <a:rPr lang="en-IN" dirty="0" err="1"/>
              <a:t>Tumor</a:t>
            </a:r>
            <a:r>
              <a:rPr lang="en-IN" dirty="0"/>
              <a:t> Classification and Segmentation in MRI Images using PNN</a:t>
            </a:r>
          </a:p>
          <a:p>
            <a:r>
              <a:rPr lang="en-IN" dirty="0"/>
              <a:t>The Multimodal Brain </a:t>
            </a:r>
            <a:r>
              <a:rPr lang="en-IN" dirty="0" err="1"/>
              <a:t>Tumor</a:t>
            </a:r>
            <a:r>
              <a:rPr lang="en-IN" dirty="0"/>
              <a:t> Image Segmentation Benchmark (BRATS)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 description and links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abnormality of the brain image is detected and testing is achieved through the BRATS dataset in an efficient way.</a:t>
            </a:r>
          </a:p>
          <a:p>
            <a:r>
              <a:rPr lang="en-IN" dirty="0"/>
              <a:t>The experimental results are implemented through the BRATS database which achieves better dice score efficiency 93.5% and sensitivity 94.2%.</a:t>
            </a:r>
          </a:p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https://figshare.com/articles/brain_tumor_dataset/1512427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and Hardware details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Software requirements are MATLAB.</a:t>
            </a:r>
          </a:p>
          <a:p>
            <a:r>
              <a:rPr lang="en-US" dirty="0"/>
              <a:t>Hardware requirements are MRI machine to generate the images, Personal Computer with the necessary processing capabilities to work with MATLAB.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System Design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 descr="C:\Users\win7\Desktop\New Bitmap Imag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4624076" cy="3810000"/>
          </a:xfrm>
          <a:prstGeom prst="rect">
            <a:avLst/>
          </a:prstGeom>
          <a:noFill/>
        </p:spPr>
      </p:pic>
      <p:pic>
        <p:nvPicPr>
          <p:cNvPr id="1028" name="Picture 4" descr="C:\Users\win7\Desktop\New Bitmap Image (2)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00200"/>
            <a:ext cx="2990850" cy="447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pPr>
              <a:buNone/>
            </a:pPr>
            <a:r>
              <a:rPr lang="en-IN" sz="4400" dirty="0"/>
              <a:t>Input: MRI Brain image</a:t>
            </a:r>
          </a:p>
          <a:p>
            <a:pPr>
              <a:buNone/>
            </a:pPr>
            <a:r>
              <a:rPr lang="en-IN" sz="4400" dirty="0"/>
              <a:t>Output: Display the </a:t>
            </a:r>
            <a:r>
              <a:rPr lang="en-IN" sz="4400" dirty="0" err="1"/>
              <a:t>tumor</a:t>
            </a:r>
            <a:r>
              <a:rPr lang="en-IN" sz="4400" dirty="0"/>
              <a:t> region</a:t>
            </a:r>
          </a:p>
          <a:p>
            <a:pPr>
              <a:buNone/>
            </a:pPr>
            <a:r>
              <a:rPr lang="en-IN" sz="3200" dirty="0"/>
              <a:t>1. </a:t>
            </a:r>
            <a:r>
              <a:rPr lang="en-IN" sz="3600" dirty="0"/>
              <a:t>Reads MRI brain image</a:t>
            </a:r>
          </a:p>
          <a:p>
            <a:pPr>
              <a:buNone/>
            </a:pPr>
            <a:r>
              <a:rPr lang="en-IN" sz="3600" dirty="0"/>
              <a:t>2. Choose the flair modality for segmentation</a:t>
            </a:r>
          </a:p>
          <a:p>
            <a:pPr>
              <a:buNone/>
            </a:pPr>
            <a:r>
              <a:rPr lang="en-IN" sz="3600" dirty="0"/>
              <a:t>3. Apply median filter and morphological operation to</a:t>
            </a:r>
          </a:p>
          <a:p>
            <a:pPr>
              <a:buNone/>
            </a:pPr>
            <a:r>
              <a:rPr lang="en-IN" sz="3600" dirty="0"/>
              <a:t>     get </a:t>
            </a:r>
            <a:r>
              <a:rPr lang="en-IN" sz="3600" dirty="0" err="1"/>
              <a:t>preprocessed</a:t>
            </a:r>
            <a:r>
              <a:rPr lang="en-IN" sz="3600" dirty="0"/>
              <a:t> image</a:t>
            </a:r>
          </a:p>
          <a:p>
            <a:pPr>
              <a:buNone/>
            </a:pPr>
            <a:r>
              <a:rPr lang="en-IN" sz="3600" dirty="0"/>
              <a:t>4. Segment the </a:t>
            </a:r>
            <a:r>
              <a:rPr lang="en-IN" sz="3600" dirty="0" err="1"/>
              <a:t>tumor</a:t>
            </a:r>
            <a:r>
              <a:rPr lang="en-IN" sz="3600" dirty="0"/>
              <a:t> sections from  </a:t>
            </a:r>
            <a:r>
              <a:rPr lang="en-IN" sz="3600" dirty="0" err="1"/>
              <a:t>preprocessed</a:t>
            </a:r>
            <a:endParaRPr lang="en-IN" sz="3600" dirty="0"/>
          </a:p>
          <a:p>
            <a:pPr>
              <a:buNone/>
            </a:pPr>
            <a:r>
              <a:rPr lang="en-IN" sz="3600" dirty="0"/>
              <a:t>     image using basic Global thresholding </a:t>
            </a:r>
            <a:r>
              <a:rPr lang="en-IN" sz="3600" dirty="0" err="1"/>
              <a:t>algorithim</a:t>
            </a:r>
            <a:r>
              <a:rPr lang="en-IN" sz="3600" dirty="0"/>
              <a:t> and to obtain the threshold image using step 1.</a:t>
            </a:r>
          </a:p>
          <a:p>
            <a:pPr>
              <a:buNone/>
            </a:pPr>
            <a:r>
              <a:rPr lang="en-IN" sz="3600" dirty="0"/>
              <a:t>5. Segments </a:t>
            </a:r>
            <a:r>
              <a:rPr lang="en-IN" sz="3600" dirty="0" err="1"/>
              <a:t>tumor</a:t>
            </a:r>
            <a:r>
              <a:rPr lang="en-IN" sz="3600" dirty="0"/>
              <a:t> sections from the </a:t>
            </a:r>
            <a:r>
              <a:rPr lang="en-IN" sz="3600" dirty="0" err="1"/>
              <a:t>preprocessed</a:t>
            </a:r>
            <a:endParaRPr lang="en-IN" sz="3600" dirty="0"/>
          </a:p>
          <a:p>
            <a:pPr>
              <a:buNone/>
            </a:pPr>
            <a:r>
              <a:rPr lang="en-IN" sz="3600" dirty="0"/>
              <a:t>    image using the Water Shed Algorithm using step 4.</a:t>
            </a:r>
          </a:p>
          <a:p>
            <a:pPr>
              <a:buNone/>
            </a:pPr>
            <a:r>
              <a:rPr lang="en-IN" sz="3600" dirty="0"/>
              <a:t>6. Compute Dynamic Angle Projection Pattern</a:t>
            </a:r>
          </a:p>
          <a:p>
            <a:pPr>
              <a:buNone/>
            </a:pPr>
            <a:r>
              <a:rPr lang="en-IN" sz="3600" dirty="0"/>
              <a:t>     descriptor for texture feature extraction.</a:t>
            </a:r>
          </a:p>
          <a:p>
            <a:pPr>
              <a:buNone/>
            </a:pPr>
            <a:r>
              <a:rPr lang="en-IN" sz="3600" dirty="0"/>
              <a:t>7. Display the </a:t>
            </a:r>
            <a:r>
              <a:rPr lang="en-IN" sz="3600" dirty="0" err="1"/>
              <a:t>tumor</a:t>
            </a:r>
            <a:r>
              <a:rPr lang="en-IN" sz="3600" dirty="0"/>
              <a:t> region.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Drawbacks of the paper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used is highly sensitive to local minima, since at each minima </a:t>
            </a:r>
            <a:r>
              <a:rPr lang="en-IN" dirty="0" err="1"/>
              <a:t>watershead</a:t>
            </a:r>
            <a:r>
              <a:rPr lang="en-IN" dirty="0"/>
              <a:t> is created.</a:t>
            </a:r>
          </a:p>
          <a:p>
            <a:r>
              <a:rPr lang="en-IN" dirty="0"/>
              <a:t>If we have an image with noise this will influence the segmentation</a:t>
            </a:r>
          </a:p>
          <a:p>
            <a:r>
              <a:rPr lang="en-IN" dirty="0"/>
              <a:t>The algorithm has a higher time complexity than the other papers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116</TotalTime>
  <Words>877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 2</vt:lpstr>
      <vt:lpstr>Urban</vt:lpstr>
      <vt:lpstr>Digital Image Processing Project</vt:lpstr>
      <vt:lpstr>Problem Statement</vt:lpstr>
      <vt:lpstr>Objective Outcome</vt:lpstr>
      <vt:lpstr>Literature Survey </vt:lpstr>
      <vt:lpstr>Dataset description and links</vt:lpstr>
      <vt:lpstr>Software and Hardware details</vt:lpstr>
      <vt:lpstr>System Design</vt:lpstr>
      <vt:lpstr>Algorithm</vt:lpstr>
      <vt:lpstr>Drawbacks of the paper implemented</vt:lpstr>
      <vt:lpstr>Future Enhancement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Project</dc:title>
  <dc:creator>win7</dc:creator>
  <cp:lastModifiedBy>Mukul S H</cp:lastModifiedBy>
  <cp:revision>13</cp:revision>
  <dcterms:created xsi:type="dcterms:W3CDTF">2006-08-16T00:00:00Z</dcterms:created>
  <dcterms:modified xsi:type="dcterms:W3CDTF">2019-12-12T08:29:50Z</dcterms:modified>
</cp:coreProperties>
</file>