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1CFF-E23D-4990-B27E-A9001479D93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4788-F95C-4E1A-B412-FAD4CCAAC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8" y="2880496"/>
            <a:ext cx="4389912" cy="39775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3863"/>
            <a:ext cx="3598223" cy="24602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23" y="2883863"/>
            <a:ext cx="5686230" cy="3974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09" y="4845133"/>
            <a:ext cx="3690446" cy="2016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74119"/>
            <a:ext cx="2638109" cy="1883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37813" cy="2883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55" y="-1"/>
            <a:ext cx="5863444" cy="28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8_RSH</dc:creator>
  <cp:lastModifiedBy>BlueSky</cp:lastModifiedBy>
  <cp:revision>4</cp:revision>
  <dcterms:created xsi:type="dcterms:W3CDTF">2023-12-15T08:13:07Z</dcterms:created>
  <dcterms:modified xsi:type="dcterms:W3CDTF">2024-01-26T13:43:02Z</dcterms:modified>
</cp:coreProperties>
</file>