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8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1CFF-E23D-4990-B27E-A9001479D93E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4788-F95C-4E1A-B412-FAD4CCAA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2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1CFF-E23D-4990-B27E-A9001479D93E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4788-F95C-4E1A-B412-FAD4CCAA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1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1CFF-E23D-4990-B27E-A9001479D93E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4788-F95C-4E1A-B412-FAD4CCAA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7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1CFF-E23D-4990-B27E-A9001479D93E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4788-F95C-4E1A-B412-FAD4CCAA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2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1CFF-E23D-4990-B27E-A9001479D93E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4788-F95C-4E1A-B412-FAD4CCAA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4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1CFF-E23D-4990-B27E-A9001479D93E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4788-F95C-4E1A-B412-FAD4CCAA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2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1CFF-E23D-4990-B27E-A9001479D93E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4788-F95C-4E1A-B412-FAD4CCAA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1CFF-E23D-4990-B27E-A9001479D93E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4788-F95C-4E1A-B412-FAD4CCAA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0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1CFF-E23D-4990-B27E-A9001479D93E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4788-F95C-4E1A-B412-FAD4CCAA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4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1CFF-E23D-4990-B27E-A9001479D93E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4788-F95C-4E1A-B412-FAD4CCAA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4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1CFF-E23D-4990-B27E-A9001479D93E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4788-F95C-4E1A-B412-FAD4CCAA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0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31CFF-E23D-4990-B27E-A9001479D93E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24788-F95C-4E1A-B412-FAD4CCAA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1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FFFFFF">
              <a:shade val="85000"/>
            </a:srgb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orizontal Scroll 16"/>
          <p:cNvSpPr/>
          <p:nvPr/>
        </p:nvSpPr>
        <p:spPr>
          <a:xfrm>
            <a:off x="3514091" y="184727"/>
            <a:ext cx="5157378" cy="1311563"/>
          </a:xfrm>
          <a:prstGeom prst="horizontalScroll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1287"/>
            <a:ext cx="3015958" cy="25019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38" y="1951287"/>
            <a:ext cx="3054218" cy="24693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255" y="-379571"/>
            <a:ext cx="3143726" cy="257816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64" y="-379910"/>
            <a:ext cx="3102218" cy="257816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677" y="4427213"/>
            <a:ext cx="3102816" cy="24374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421" y="1951287"/>
            <a:ext cx="2896163" cy="24693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79" y="1951287"/>
            <a:ext cx="3193538" cy="24759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2" y="4427213"/>
            <a:ext cx="3090347" cy="24163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005" y="4388387"/>
            <a:ext cx="2879579" cy="24551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685" y="4427214"/>
            <a:ext cx="3144479" cy="243078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048690" y="324024"/>
            <a:ext cx="42389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My Certificate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309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8_RSH</dc:creator>
  <cp:lastModifiedBy>8_RSH</cp:lastModifiedBy>
  <cp:revision>9</cp:revision>
  <dcterms:created xsi:type="dcterms:W3CDTF">2023-12-15T08:13:07Z</dcterms:created>
  <dcterms:modified xsi:type="dcterms:W3CDTF">2023-12-16T14:15:09Z</dcterms:modified>
</cp:coreProperties>
</file>