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1CFF-E23D-4990-B27E-A9001479D93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31" y="2883863"/>
            <a:ext cx="7435998" cy="397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864"/>
            <a:ext cx="5052291" cy="2225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09" y="4907875"/>
            <a:ext cx="3690446" cy="1953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74119"/>
            <a:ext cx="2638109" cy="1883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37813" cy="2883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55" y="-1"/>
            <a:ext cx="5863444" cy="28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8_RSH</dc:creator>
  <cp:lastModifiedBy>8_RSH</cp:lastModifiedBy>
  <cp:revision>3</cp:revision>
  <dcterms:created xsi:type="dcterms:W3CDTF">2023-12-15T08:13:07Z</dcterms:created>
  <dcterms:modified xsi:type="dcterms:W3CDTF">2023-12-15T08:29:14Z</dcterms:modified>
</cp:coreProperties>
</file>