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manjula</a:t>
            </a:r>
          </a:p>
          <a:p>
            <a:r>
              <a:rPr lang="en-US" sz="2400" dirty="0"/>
              <a:t>REGISTER NO: 312205773,asunm289312205773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There are many </a:t>
            </a:r>
            <a:r>
              <a:rPr lang="en-IN" sz="2400" dirty="0"/>
              <a:t>solutions in the process are the employee performance level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classification type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4384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labour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types- full-time, part-time,</a:t>
            </a:r>
          </a:p>
          <a:p>
            <a:r>
              <a:rPr lang="en-US" sz="2400"/>
              <a:t>                                 </a:t>
            </a:r>
            <a:r>
              <a:rPr lang="en-IN" sz="2400"/>
              <a:t>temporary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412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manjula manjula</cp:lastModifiedBy>
  <cp:revision>43</cp:revision>
  <dcterms:created xsi:type="dcterms:W3CDTF">2024-03-29T15:07:22Z</dcterms:created>
  <dcterms:modified xsi:type="dcterms:W3CDTF">2024-09-25T07:03:43Z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