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8" r:id="rId8"/>
    <p:sldId id="264" r:id="rId9"/>
    <p:sldId id="266" r:id="rId10"/>
    <p:sldId id="267" r:id="rId11"/>
    <p:sldId id="269" r:id="rId12"/>
    <p:sldId id="276" r:id="rId13"/>
    <p:sldId id="274" r:id="rId14"/>
    <p:sldId id="275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13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56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1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5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9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6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0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48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0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8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15E59-600A-4984-8C73-18CE85D9E5A9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0E1BCB-AC4E-403D-BFD3-E3D282F3BD9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75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media.lucdh.nl/2020/10/12/the-ease-of-online-shopping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ollarsandsense.sg/5-insurance-sales-tactics-that-singaporeans-keep-falling-for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xxilj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38AF-6DEC-1D1A-3172-E41C92B3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CAPSTONE PROJECT GROUP:3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1B06-FE29-F6A3-5916-8C7734476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Project </a:t>
            </a:r>
            <a:r>
              <a:rPr lang="en-US" dirty="0" err="1"/>
              <a:t>Title:ShopForHome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PRESENTED BY:</a:t>
            </a:r>
          </a:p>
          <a:p>
            <a:pPr marL="0" indent="0">
              <a:buNone/>
            </a:pPr>
            <a:r>
              <a:rPr lang="en-US" dirty="0"/>
              <a:t>Prem GM</a:t>
            </a:r>
          </a:p>
          <a:p>
            <a:pPr marL="0" indent="0">
              <a:buNone/>
            </a:pPr>
            <a:r>
              <a:rPr lang="en-US" dirty="0" err="1"/>
              <a:t>Amereddy</a:t>
            </a:r>
            <a:r>
              <a:rPr lang="en-US" dirty="0"/>
              <a:t> Manjula</a:t>
            </a:r>
          </a:p>
          <a:p>
            <a:pPr marL="0" indent="0">
              <a:buNone/>
            </a:pPr>
            <a:r>
              <a:rPr lang="en-US" dirty="0"/>
              <a:t>Ramya </a:t>
            </a:r>
            <a:r>
              <a:rPr lang="en-US" dirty="0" err="1"/>
              <a:t>Narra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Chitta</a:t>
            </a:r>
            <a:r>
              <a:rPr lang="en-US" dirty="0"/>
              <a:t> Lavanya</a:t>
            </a:r>
          </a:p>
          <a:p>
            <a:pPr marL="0" indent="0">
              <a:buNone/>
            </a:pPr>
            <a:r>
              <a:rPr lang="en-US" dirty="0"/>
              <a:t>Komatireddy Deepika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78B7C-D202-0A4F-2FD5-CA9067AB4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5999" y="2539014"/>
            <a:ext cx="4867923" cy="3524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95BEF5-57D7-F9D1-2A57-089AF1A9DDE5}"/>
              </a:ext>
            </a:extLst>
          </p:cNvPr>
          <p:cNvSpPr txBox="1"/>
          <p:nvPr/>
        </p:nvSpPr>
        <p:spPr>
          <a:xfrm>
            <a:off x="6798479" y="6699668"/>
            <a:ext cx="21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digmedia.lucdh.nl/2020/10/12/the-ease-of-online-shoppi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05122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C4AF-0990-EBFD-B17F-4FD74A7E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 CART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40C2DF-4D07-48C1-395E-7939BEFB5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-6688" r="1560" b="9073"/>
          <a:stretch/>
        </p:blipFill>
        <p:spPr>
          <a:xfrm>
            <a:off x="2032988" y="1749795"/>
            <a:ext cx="8016534" cy="4118346"/>
          </a:xfrm>
        </p:spPr>
      </p:pic>
    </p:spTree>
    <p:extLst>
      <p:ext uri="{BB962C8B-B14F-4D97-AF65-F5344CB8AC3E}">
        <p14:creationId xmlns:p14="http://schemas.microsoft.com/office/powerpoint/2010/main" val="226430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8C69-85CC-25E0-D1B9-856E9582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FB9952-252E-DC7F-E305-067B8AD0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5" b="40389"/>
          <a:stretch/>
        </p:blipFill>
        <p:spPr>
          <a:xfrm>
            <a:off x="1988598" y="2016125"/>
            <a:ext cx="8300621" cy="4037356"/>
          </a:xfrm>
        </p:spPr>
      </p:pic>
    </p:spTree>
    <p:extLst>
      <p:ext uri="{BB962C8B-B14F-4D97-AF65-F5344CB8AC3E}">
        <p14:creationId xmlns:p14="http://schemas.microsoft.com/office/powerpoint/2010/main" val="2196208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3058D23-93D5-CCEA-98F7-F922CCB33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236" y="1560913"/>
            <a:ext cx="8241528" cy="4302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7AA347-644C-906E-A34F-3536E17D07A5}"/>
              </a:ext>
            </a:extLst>
          </p:cNvPr>
          <p:cNvSpPr txBox="1"/>
          <p:nvPr/>
        </p:nvSpPr>
        <p:spPr>
          <a:xfrm>
            <a:off x="1975236" y="878890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compiled successfully in GCP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57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3C645-A01C-36AE-F7F1-9F0A8062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6" y="612756"/>
            <a:ext cx="5885894" cy="4092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0AD187-0F88-2B55-A194-82C6767D021C}"/>
              </a:ext>
            </a:extLst>
          </p:cNvPr>
          <p:cNvSpPr txBox="1"/>
          <p:nvPr/>
        </p:nvSpPr>
        <p:spPr>
          <a:xfrm>
            <a:off x="1269506" y="150920"/>
            <a:ext cx="273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</a:t>
            </a:r>
            <a:r>
              <a:rPr lang="en-US" dirty="0" err="1"/>
              <a:t>postgreSql</a:t>
            </a:r>
            <a:r>
              <a:rPr lang="en-US" dirty="0"/>
              <a:t> in GCP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4CF05-9253-0C20-D5D2-75811DC60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252"/>
            <a:ext cx="5800078" cy="42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4DD8D-3A97-3C68-8C13-EB387A80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0" y="893115"/>
            <a:ext cx="9463597" cy="5122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67A176-B270-0A84-1C0E-AFCD4DF94B48}"/>
              </a:ext>
            </a:extLst>
          </p:cNvPr>
          <p:cNvSpPr txBox="1"/>
          <p:nvPr/>
        </p:nvSpPr>
        <p:spPr>
          <a:xfrm>
            <a:off x="1740023" y="473138"/>
            <a:ext cx="375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compiled successfully in GCP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56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EC7E-C9EC-D39E-346D-0945BC1D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7112-946D-9ECA-0453-079BCFA1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E-Commerce Website helps customers to buy products through online without any physical interaction with the sellers due to covid-19.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helped us in gaining valuable information and practical knowledge on several topics like designing web pages using html &amp; CSS, usage of responsive templates, designing of android applications, and management of database using MySQL.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was to develop a web application and an android application for purchasing items from a shop.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97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A95FCD-5B3B-1CA3-E87F-5D98CF1FE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0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ADC1-AB8A-C916-5924-5A867D6E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D3E0-137B-A8A7-9C7E-67ACA799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ShopForHome</a:t>
            </a:r>
            <a:r>
              <a:rPr lang="en-US" sz="2400" dirty="0"/>
              <a:t> is a popular store in the market for shopping the home decor </a:t>
            </a:r>
            <a:r>
              <a:rPr lang="en-US" sz="2400" dirty="0" err="1"/>
              <a:t>stuff.Due</a:t>
            </a:r>
            <a:r>
              <a:rPr lang="en-US" sz="2400" dirty="0"/>
              <a:t> to Covid 19 all the offline shopping </a:t>
            </a:r>
            <a:r>
              <a:rPr lang="en-US" sz="2400" dirty="0" err="1"/>
              <a:t>stopped.So</a:t>
            </a:r>
            <a:r>
              <a:rPr lang="en-US" sz="2400" dirty="0"/>
              <a:t> the store wants to move to the cloud platforms and wants their own web applications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FD359-70EA-D2C9-C01B-E75846E48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61109" y="3429000"/>
            <a:ext cx="6479312" cy="31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3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830C-38B0-0C26-9BDC-561C6C6A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PROJECT OBJECTIVE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1BDA-DEED-7E11-EA73-34BFC2DB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Objective of this project to make an application in android platform to purchase items in an existing shop.</a:t>
            </a:r>
          </a:p>
          <a:p>
            <a:r>
              <a:rPr lang="en-US" sz="2400" dirty="0"/>
              <a:t>The application allows the customer to shop virtually using the Internet and allow customers to buy the items and the articles of their desire from the store.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92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B450-BE5C-C23C-ED73-D431A8DC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TECHNOLOGIES USED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582A-5246-BB77-AC6A-3690B646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    :Angular, Visual studio code</a:t>
            </a:r>
          </a:p>
          <a:p>
            <a:r>
              <a:rPr lang="en-US" dirty="0"/>
              <a:t>Back End      :Java(Spring boot),Eclipse</a:t>
            </a:r>
          </a:p>
          <a:p>
            <a:r>
              <a:rPr lang="en-US" dirty="0"/>
              <a:t>Database      :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Server           :Tomcat9,Google cloud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5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03C263-2824-0A37-A1ED-618978EBBFDB}"/>
              </a:ext>
            </a:extLst>
          </p:cNvPr>
          <p:cNvSpPr txBox="1"/>
          <p:nvPr/>
        </p:nvSpPr>
        <p:spPr>
          <a:xfrm>
            <a:off x="530441" y="386463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APPLICATION FLOW</a:t>
            </a:r>
            <a:r>
              <a:rPr lang="en-US" sz="2400" dirty="0"/>
              <a:t>: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AD88B1-1A2F-802A-1E9A-F15915A923E9}"/>
              </a:ext>
            </a:extLst>
          </p:cNvPr>
          <p:cNvSpPr/>
          <p:nvPr/>
        </p:nvSpPr>
        <p:spPr>
          <a:xfrm>
            <a:off x="5166804" y="900066"/>
            <a:ext cx="1242874" cy="369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2FFA06-EAF3-EDA0-4762-B195180BE43A}"/>
              </a:ext>
            </a:extLst>
          </p:cNvPr>
          <p:cNvSpPr/>
          <p:nvPr/>
        </p:nvSpPr>
        <p:spPr>
          <a:xfrm>
            <a:off x="2920753" y="1757779"/>
            <a:ext cx="1313896" cy="346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8788C2-343D-2455-D383-244761856DFC}"/>
              </a:ext>
            </a:extLst>
          </p:cNvPr>
          <p:cNvSpPr/>
          <p:nvPr/>
        </p:nvSpPr>
        <p:spPr>
          <a:xfrm>
            <a:off x="7661429" y="1757779"/>
            <a:ext cx="1198486" cy="34622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E8C12A-5F9A-82C9-BACB-BBBEF9705BE1}"/>
              </a:ext>
            </a:extLst>
          </p:cNvPr>
          <p:cNvCxnSpPr/>
          <p:nvPr/>
        </p:nvCxnSpPr>
        <p:spPr>
          <a:xfrm>
            <a:off x="3675355" y="1535837"/>
            <a:ext cx="4509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09F4C0-A10A-2E36-B019-879FCBCBE98E}"/>
              </a:ext>
            </a:extLst>
          </p:cNvPr>
          <p:cNvCxnSpPr>
            <a:endCxn id="8" idx="0"/>
          </p:cNvCxnSpPr>
          <p:nvPr/>
        </p:nvCxnSpPr>
        <p:spPr>
          <a:xfrm>
            <a:off x="8185212" y="1535837"/>
            <a:ext cx="0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8654F6-D351-0AAA-E1B7-B6B0B81E22F9}"/>
              </a:ext>
            </a:extLst>
          </p:cNvPr>
          <p:cNvCxnSpPr/>
          <p:nvPr/>
        </p:nvCxnSpPr>
        <p:spPr>
          <a:xfrm>
            <a:off x="3675355" y="1535837"/>
            <a:ext cx="0" cy="22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5E5E6-B9D0-1C4F-0237-A570243E65CC}"/>
              </a:ext>
            </a:extLst>
          </p:cNvPr>
          <p:cNvCxnSpPr>
            <a:stCxn id="5" idx="2"/>
          </p:cNvCxnSpPr>
          <p:nvPr/>
        </p:nvCxnSpPr>
        <p:spPr>
          <a:xfrm>
            <a:off x="5788241" y="1269507"/>
            <a:ext cx="0" cy="26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0D4240-06BE-27F9-C012-4EAFE24D263B}"/>
              </a:ext>
            </a:extLst>
          </p:cNvPr>
          <p:cNvSpPr/>
          <p:nvPr/>
        </p:nvSpPr>
        <p:spPr>
          <a:xfrm>
            <a:off x="2991775" y="2405849"/>
            <a:ext cx="1242874" cy="284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2C6B90-C45E-CF14-82B0-51B67BE54C18}"/>
              </a:ext>
            </a:extLst>
          </p:cNvPr>
          <p:cNvSpPr/>
          <p:nvPr/>
        </p:nvSpPr>
        <p:spPr>
          <a:xfrm>
            <a:off x="7732450" y="2405849"/>
            <a:ext cx="1038688" cy="284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Sign-up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C17685-6D1B-21F0-BC44-FFF97D0E0FAF}"/>
              </a:ext>
            </a:extLst>
          </p:cNvPr>
          <p:cNvSpPr/>
          <p:nvPr/>
        </p:nvSpPr>
        <p:spPr>
          <a:xfrm>
            <a:off x="2991775" y="2947386"/>
            <a:ext cx="1171852" cy="284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Sign-in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8FED0CE-AC63-ABB4-9294-9049BFAA058A}"/>
              </a:ext>
            </a:extLst>
          </p:cNvPr>
          <p:cNvSpPr/>
          <p:nvPr/>
        </p:nvSpPr>
        <p:spPr>
          <a:xfrm>
            <a:off x="7732450" y="2947386"/>
            <a:ext cx="1038688" cy="2840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Sign-in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1234DD-A6DF-ABBF-BE44-A811A9163314}"/>
              </a:ext>
            </a:extLst>
          </p:cNvPr>
          <p:cNvSpPr/>
          <p:nvPr/>
        </p:nvSpPr>
        <p:spPr>
          <a:xfrm>
            <a:off x="3062796" y="3568823"/>
            <a:ext cx="2104008" cy="28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Products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D83476B-9744-D69A-EF5F-2B135F63C393}"/>
              </a:ext>
            </a:extLst>
          </p:cNvPr>
          <p:cNvSpPr/>
          <p:nvPr/>
        </p:nvSpPr>
        <p:spPr>
          <a:xfrm>
            <a:off x="3062796" y="3950568"/>
            <a:ext cx="2104008" cy="28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Products</a:t>
            </a:r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D96A1D-B937-EEC3-6E40-30BE27825F7F}"/>
              </a:ext>
            </a:extLst>
          </p:cNvPr>
          <p:cNvSpPr/>
          <p:nvPr/>
        </p:nvSpPr>
        <p:spPr>
          <a:xfrm>
            <a:off x="3062796" y="4332306"/>
            <a:ext cx="2104008" cy="28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Products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36118A-E7F1-3AC9-C463-79002FC7986E}"/>
              </a:ext>
            </a:extLst>
          </p:cNvPr>
          <p:cNvSpPr/>
          <p:nvPr/>
        </p:nvSpPr>
        <p:spPr>
          <a:xfrm>
            <a:off x="3062796" y="4714044"/>
            <a:ext cx="2104008" cy="28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Products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A97B17-8095-DC2F-07B0-30BB432D09A4}"/>
              </a:ext>
            </a:extLst>
          </p:cNvPr>
          <p:cNvSpPr/>
          <p:nvPr/>
        </p:nvSpPr>
        <p:spPr>
          <a:xfrm>
            <a:off x="3062796" y="5078026"/>
            <a:ext cx="2104008" cy="28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User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2F516F-1C27-F968-13D2-630E7F3ED007}"/>
              </a:ext>
            </a:extLst>
          </p:cNvPr>
          <p:cNvSpPr/>
          <p:nvPr/>
        </p:nvSpPr>
        <p:spPr>
          <a:xfrm>
            <a:off x="3062796" y="5442008"/>
            <a:ext cx="2104008" cy="28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User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94D5BDF-7B38-C65F-4A4A-0D98A7BCB8D3}"/>
              </a:ext>
            </a:extLst>
          </p:cNvPr>
          <p:cNvSpPr/>
          <p:nvPr/>
        </p:nvSpPr>
        <p:spPr>
          <a:xfrm>
            <a:off x="3062796" y="5823751"/>
            <a:ext cx="2104008" cy="284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User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2D05B95-DAED-015C-91EE-71B7CD36D48C}"/>
              </a:ext>
            </a:extLst>
          </p:cNvPr>
          <p:cNvSpPr/>
          <p:nvPr/>
        </p:nvSpPr>
        <p:spPr>
          <a:xfrm>
            <a:off x="7856738" y="3950568"/>
            <a:ext cx="2024109" cy="34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Products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AB2BF1-BB8F-96F7-6BDC-11D63B660CE9}"/>
              </a:ext>
            </a:extLst>
          </p:cNvPr>
          <p:cNvSpPr/>
          <p:nvPr/>
        </p:nvSpPr>
        <p:spPr>
          <a:xfrm>
            <a:off x="7963270" y="4873841"/>
            <a:ext cx="1917577" cy="683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</a:t>
            </a:r>
          </a:p>
          <a:p>
            <a:pPr algn="ctr"/>
            <a:r>
              <a:rPr lang="en-US" dirty="0"/>
              <a:t>Cart/Wishlist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88E72E-8C93-87C6-2071-4570A0A0BFCA}"/>
              </a:ext>
            </a:extLst>
          </p:cNvPr>
          <p:cNvCxnSpPr/>
          <p:nvPr/>
        </p:nvCxnSpPr>
        <p:spPr>
          <a:xfrm>
            <a:off x="2663299" y="2969581"/>
            <a:ext cx="0" cy="3009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381F71-24C0-0957-6874-B970AD0D665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636667" y="3089429"/>
            <a:ext cx="355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E59831-ABA3-24AA-A5C3-8F95CB770C8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636666" y="3710864"/>
            <a:ext cx="42613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0B47D2-987B-B65E-96D3-6323B7FEF16B}"/>
              </a:ext>
            </a:extLst>
          </p:cNvPr>
          <p:cNvCxnSpPr>
            <a:endCxn id="22" idx="1"/>
          </p:cNvCxnSpPr>
          <p:nvPr/>
        </p:nvCxnSpPr>
        <p:spPr>
          <a:xfrm flipV="1">
            <a:off x="2636666" y="4092609"/>
            <a:ext cx="426130" cy="8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93351B-E76F-DA8E-C6EA-3A97290C2F87}"/>
              </a:ext>
            </a:extLst>
          </p:cNvPr>
          <p:cNvCxnSpPr>
            <a:endCxn id="23" idx="1"/>
          </p:cNvCxnSpPr>
          <p:nvPr/>
        </p:nvCxnSpPr>
        <p:spPr>
          <a:xfrm>
            <a:off x="2636666" y="4456590"/>
            <a:ext cx="426130" cy="17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B0C4AE-9E74-05AC-A419-094572D6E896}"/>
              </a:ext>
            </a:extLst>
          </p:cNvPr>
          <p:cNvCxnSpPr>
            <a:endCxn id="24" idx="1"/>
          </p:cNvCxnSpPr>
          <p:nvPr/>
        </p:nvCxnSpPr>
        <p:spPr>
          <a:xfrm flipV="1">
            <a:off x="2636666" y="4856085"/>
            <a:ext cx="426130" cy="17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9B70D6-F7AC-8E31-DF84-B58ED9F79E80}"/>
              </a:ext>
            </a:extLst>
          </p:cNvPr>
          <p:cNvCxnSpPr>
            <a:cxnSpLocks/>
          </p:cNvCxnSpPr>
          <p:nvPr/>
        </p:nvCxnSpPr>
        <p:spPr>
          <a:xfrm>
            <a:off x="2663299" y="5202309"/>
            <a:ext cx="42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1AA007-893C-0C3E-BF60-3BF54BF7BD2D}"/>
              </a:ext>
            </a:extLst>
          </p:cNvPr>
          <p:cNvCxnSpPr>
            <a:endCxn id="26" idx="1"/>
          </p:cNvCxnSpPr>
          <p:nvPr/>
        </p:nvCxnSpPr>
        <p:spPr>
          <a:xfrm>
            <a:off x="2663299" y="5584048"/>
            <a:ext cx="39949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B12397-347C-E865-F5F3-A8DA40108658}"/>
              </a:ext>
            </a:extLst>
          </p:cNvPr>
          <p:cNvCxnSpPr>
            <a:endCxn id="27" idx="1"/>
          </p:cNvCxnSpPr>
          <p:nvPr/>
        </p:nvCxnSpPr>
        <p:spPr>
          <a:xfrm flipV="1">
            <a:off x="2663299" y="5965792"/>
            <a:ext cx="399497" cy="13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0D22881-9D8B-76A4-C3F4-3EF97D626371}"/>
              </a:ext>
            </a:extLst>
          </p:cNvPr>
          <p:cNvCxnSpPr>
            <a:stCxn id="7" idx="2"/>
          </p:cNvCxnSpPr>
          <p:nvPr/>
        </p:nvCxnSpPr>
        <p:spPr>
          <a:xfrm>
            <a:off x="3577701" y="2104008"/>
            <a:ext cx="0" cy="4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5B53F4-C54F-1568-5F02-B997F13C3A7F}"/>
              </a:ext>
            </a:extLst>
          </p:cNvPr>
          <p:cNvCxnSpPr>
            <a:stCxn id="17" idx="2"/>
          </p:cNvCxnSpPr>
          <p:nvPr/>
        </p:nvCxnSpPr>
        <p:spPr>
          <a:xfrm>
            <a:off x="3613212" y="2689934"/>
            <a:ext cx="0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72FDC7-1D16-2398-2CBE-C5CF63C917EC}"/>
              </a:ext>
            </a:extLst>
          </p:cNvPr>
          <p:cNvCxnSpPr>
            <a:stCxn id="8" idx="2"/>
            <a:endCxn id="18" idx="0"/>
          </p:cNvCxnSpPr>
          <p:nvPr/>
        </p:nvCxnSpPr>
        <p:spPr>
          <a:xfrm flipH="1">
            <a:off x="8251794" y="2104008"/>
            <a:ext cx="8878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8B0F3A-EE40-605B-9EEB-81786DEC1B2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251794" y="2689934"/>
            <a:ext cx="0" cy="25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373F19-ECE7-09B9-50A7-148AFC1945A3}"/>
              </a:ext>
            </a:extLst>
          </p:cNvPr>
          <p:cNvCxnSpPr>
            <a:cxnSpLocks/>
          </p:cNvCxnSpPr>
          <p:nvPr/>
        </p:nvCxnSpPr>
        <p:spPr>
          <a:xfrm>
            <a:off x="7412854" y="3089428"/>
            <a:ext cx="24413" cy="223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1B13FE7-A15F-E7FE-9A31-C73C91C4262D}"/>
              </a:ext>
            </a:extLst>
          </p:cNvPr>
          <p:cNvCxnSpPr>
            <a:endCxn id="20" idx="1"/>
          </p:cNvCxnSpPr>
          <p:nvPr/>
        </p:nvCxnSpPr>
        <p:spPr>
          <a:xfrm>
            <a:off x="7412854" y="3089428"/>
            <a:ext cx="31959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B921085-1516-D60E-5888-212333AD1780}"/>
              </a:ext>
            </a:extLst>
          </p:cNvPr>
          <p:cNvCxnSpPr>
            <a:endCxn id="28" idx="1"/>
          </p:cNvCxnSpPr>
          <p:nvPr/>
        </p:nvCxnSpPr>
        <p:spPr>
          <a:xfrm>
            <a:off x="7437267" y="4123682"/>
            <a:ext cx="41947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5CDAE7-394F-7B18-5F00-90C11B60C216}"/>
              </a:ext>
            </a:extLst>
          </p:cNvPr>
          <p:cNvCxnSpPr/>
          <p:nvPr/>
        </p:nvCxnSpPr>
        <p:spPr>
          <a:xfrm>
            <a:off x="7437267" y="5322163"/>
            <a:ext cx="526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CA8C-97E3-79E9-7529-4FB5C27C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HOME PAGE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D89EB9-DBDC-6112-450A-D824C548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8" y="2016125"/>
            <a:ext cx="7658382" cy="3763238"/>
          </a:xfrm>
        </p:spPr>
      </p:pic>
    </p:spTree>
    <p:extLst>
      <p:ext uri="{BB962C8B-B14F-4D97-AF65-F5344CB8AC3E}">
        <p14:creationId xmlns:p14="http://schemas.microsoft.com/office/powerpoint/2010/main" val="134752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FDA5-AFCF-AEAC-648C-61EEB017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A273F-213D-8A96-C5C4-1DD8223024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" b="6336"/>
          <a:stretch/>
        </p:blipFill>
        <p:spPr>
          <a:xfrm>
            <a:off x="2592279" y="2024109"/>
            <a:ext cx="7474999" cy="38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5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5252-FA07-458D-CB90-79DA807D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PAGE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6D468B-72DF-F222-9038-2A23DE8EC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" b="18868"/>
          <a:stretch/>
        </p:blipFill>
        <p:spPr>
          <a:xfrm>
            <a:off x="2183907" y="2016124"/>
            <a:ext cx="7261933" cy="3647829"/>
          </a:xfrm>
        </p:spPr>
      </p:pic>
    </p:spTree>
    <p:extLst>
      <p:ext uri="{BB962C8B-B14F-4D97-AF65-F5344CB8AC3E}">
        <p14:creationId xmlns:p14="http://schemas.microsoft.com/office/powerpoint/2010/main" val="394511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DDEF-3CE3-8A1C-A153-23F8F8DD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PAGE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C2516D-36B2-417C-FAE9-F1DEE9093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" b="14730"/>
          <a:stretch/>
        </p:blipFill>
        <p:spPr>
          <a:xfrm>
            <a:off x="2041864" y="2016124"/>
            <a:ext cx="7244179" cy="3585686"/>
          </a:xfrm>
        </p:spPr>
      </p:pic>
    </p:spTree>
    <p:extLst>
      <p:ext uri="{BB962C8B-B14F-4D97-AF65-F5344CB8AC3E}">
        <p14:creationId xmlns:p14="http://schemas.microsoft.com/office/powerpoint/2010/main" val="40908801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289</TotalTime>
  <Words>297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Times New Roman</vt:lpstr>
      <vt:lpstr>Gallery</vt:lpstr>
      <vt:lpstr>CAPSTONE PROJECT GROUP:3</vt:lpstr>
      <vt:lpstr>PROBLEM STATEMENT</vt:lpstr>
      <vt:lpstr>PROJECT OBJECTIVE</vt:lpstr>
      <vt:lpstr>TECHNOLOGIES USED</vt:lpstr>
      <vt:lpstr>PowerPoint Presentation</vt:lpstr>
      <vt:lpstr>HOME PAGE </vt:lpstr>
      <vt:lpstr>PRODUCTS</vt:lpstr>
      <vt:lpstr>SIGN IN PAGE</vt:lpstr>
      <vt:lpstr>SIGN UP PAGE</vt:lpstr>
      <vt:lpstr>CUSTOMERS CART </vt:lpstr>
      <vt:lpstr>ORDERS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GROUP:3</dc:title>
  <dc:creator>Keshava reddy Komatireddy</dc:creator>
  <cp:lastModifiedBy>Shireesha K N</cp:lastModifiedBy>
  <cp:revision>16</cp:revision>
  <dcterms:created xsi:type="dcterms:W3CDTF">2022-08-31T06:52:29Z</dcterms:created>
  <dcterms:modified xsi:type="dcterms:W3CDTF">2022-09-01T15:36:45Z</dcterms:modified>
</cp:coreProperties>
</file>