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15" d="100"/>
          <a:sy n="115" d="100"/>
        </p:scale>
        <p:origin x="-396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dents_login\Downloads\karen%20(1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dents_login\Downloads\karen%20(1)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[karen (1).xlsx]Sheet2!PivotTable1</c:name>
    <c:fmtId val="-1"/>
  </c:pivotSource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'[karen (1).xlsx]Sheet2'!$B$3:$B$4</c:f>
              <c:strCache>
                <c:ptCount val="1"/>
                <c:pt idx="0">
                  <c:v>Involuntary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'[karen (1).xlsx]Sheet2'!$A$5:$A$15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'[karen (1).xlsx]Sheet2'!$B$5:$B$15</c:f>
              <c:numCache>
                <c:formatCode>General</c:formatCode>
                <c:ptCount val="10"/>
                <c:pt idx="0">
                  <c:v>40</c:v>
                </c:pt>
                <c:pt idx="1">
                  <c:v>38</c:v>
                </c:pt>
                <c:pt idx="2">
                  <c:v>45</c:v>
                </c:pt>
                <c:pt idx="3">
                  <c:v>42</c:v>
                </c:pt>
                <c:pt idx="4">
                  <c:v>34</c:v>
                </c:pt>
                <c:pt idx="5">
                  <c:v>33</c:v>
                </c:pt>
                <c:pt idx="6">
                  <c:v>38</c:v>
                </c:pt>
                <c:pt idx="7">
                  <c:v>33</c:v>
                </c:pt>
                <c:pt idx="8">
                  <c:v>40</c:v>
                </c:pt>
                <c:pt idx="9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22-FD4C-BDB3-B52FF832DFB1}"/>
            </c:ext>
          </c:extLst>
        </c:ser>
        <c:ser>
          <c:idx val="1"/>
          <c:order val="1"/>
          <c:tx>
            <c:strRef>
              <c:f>'[karen (1).xlsx]Sheet2'!$C$3:$C$4</c:f>
              <c:strCache>
                <c:ptCount val="1"/>
                <c:pt idx="0">
                  <c:v>Resignation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'[karen (1).xlsx]Sheet2'!$A$5:$A$15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'[karen (1).xlsx]Sheet2'!$C$5:$C$15</c:f>
              <c:numCache>
                <c:formatCode>General</c:formatCode>
                <c:ptCount val="10"/>
                <c:pt idx="0">
                  <c:v>39</c:v>
                </c:pt>
                <c:pt idx="1">
                  <c:v>35</c:v>
                </c:pt>
                <c:pt idx="2">
                  <c:v>40</c:v>
                </c:pt>
                <c:pt idx="3">
                  <c:v>34</c:v>
                </c:pt>
                <c:pt idx="4">
                  <c:v>44</c:v>
                </c:pt>
                <c:pt idx="5">
                  <c:v>38</c:v>
                </c:pt>
                <c:pt idx="6">
                  <c:v>34</c:v>
                </c:pt>
                <c:pt idx="7">
                  <c:v>47</c:v>
                </c:pt>
                <c:pt idx="8">
                  <c:v>33</c:v>
                </c:pt>
                <c:pt idx="9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22-FD4C-BDB3-B52FF832DFB1}"/>
            </c:ext>
          </c:extLst>
        </c:ser>
        <c:ser>
          <c:idx val="2"/>
          <c:order val="2"/>
          <c:tx>
            <c:strRef>
              <c:f>'[karen (1).xlsx]Sheet2'!$D$3:$D$4</c:f>
              <c:strCache>
                <c:ptCount val="1"/>
                <c:pt idx="0">
                  <c:v>Retirement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'[karen (1).xlsx]Sheet2'!$A$5:$A$15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'[karen (1).xlsx]Sheet2'!$D$5:$D$15</c:f>
              <c:numCache>
                <c:formatCode>General</c:formatCode>
                <c:ptCount val="10"/>
                <c:pt idx="0">
                  <c:v>35</c:v>
                </c:pt>
                <c:pt idx="1">
                  <c:v>32</c:v>
                </c:pt>
                <c:pt idx="2">
                  <c:v>38</c:v>
                </c:pt>
                <c:pt idx="3">
                  <c:v>38</c:v>
                </c:pt>
                <c:pt idx="4">
                  <c:v>39</c:v>
                </c:pt>
                <c:pt idx="5">
                  <c:v>42</c:v>
                </c:pt>
                <c:pt idx="6">
                  <c:v>42</c:v>
                </c:pt>
                <c:pt idx="7">
                  <c:v>32</c:v>
                </c:pt>
                <c:pt idx="8">
                  <c:v>44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22-FD4C-BDB3-B52FF832DFB1}"/>
            </c:ext>
          </c:extLst>
        </c:ser>
        <c:ser>
          <c:idx val="3"/>
          <c:order val="3"/>
          <c:tx>
            <c:strRef>
              <c:f>'[karen (1).xlsx]Sheet2'!$E$3:$E$4</c:f>
              <c:strCache>
                <c:ptCount val="1"/>
                <c:pt idx="0">
                  <c:v>Voluntary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'[karen (1).xlsx]Sheet2'!$A$5:$A$15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'[karen (1).xlsx]Sheet2'!$E$5:$E$15</c:f>
              <c:numCache>
                <c:formatCode>General</c:formatCode>
                <c:ptCount val="10"/>
                <c:pt idx="0">
                  <c:v>36</c:v>
                </c:pt>
                <c:pt idx="1">
                  <c:v>40</c:v>
                </c:pt>
                <c:pt idx="2">
                  <c:v>31</c:v>
                </c:pt>
                <c:pt idx="3">
                  <c:v>43</c:v>
                </c:pt>
                <c:pt idx="4">
                  <c:v>37</c:v>
                </c:pt>
                <c:pt idx="5">
                  <c:v>30</c:v>
                </c:pt>
                <c:pt idx="6">
                  <c:v>43</c:v>
                </c:pt>
                <c:pt idx="7">
                  <c:v>55</c:v>
                </c:pt>
                <c:pt idx="8">
                  <c:v>33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22-FD4C-BDB3-B52FF832DF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100"/>
        <c:axId val="606785848"/>
        <c:axId val="567018449"/>
      </c:barChart>
      <c:catAx>
        <c:axId val="60678584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018449"/>
        <c:crosses val="autoZero"/>
        <c:auto val="1"/>
        <c:lblAlgn val="ctr"/>
        <c:lblOffset val="100"/>
        <c:noMultiLvlLbl val="0"/>
      </c:catAx>
      <c:valAx>
        <c:axId val="56701844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785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[karen (1).xlsx]Sheet2!PivotTable1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'[karen (1).xlsx]Sheet2'!$B$3:$B$4</c:f>
              <c:strCache>
                <c:ptCount val="1"/>
                <c:pt idx="0">
                  <c:v>Involuntary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9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9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'[karen (1).xlsx]Sheet2'!$A$5:$A$15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'[karen (1).xlsx]Sheet2'!$B$5:$B$15</c:f>
              <c:numCache>
                <c:formatCode>General</c:formatCode>
                <c:ptCount val="10"/>
                <c:pt idx="0">
                  <c:v>40</c:v>
                </c:pt>
                <c:pt idx="1">
                  <c:v>38</c:v>
                </c:pt>
                <c:pt idx="2">
                  <c:v>45</c:v>
                </c:pt>
                <c:pt idx="3">
                  <c:v>42</c:v>
                </c:pt>
                <c:pt idx="4">
                  <c:v>34</c:v>
                </c:pt>
                <c:pt idx="5">
                  <c:v>33</c:v>
                </c:pt>
                <c:pt idx="6">
                  <c:v>38</c:v>
                </c:pt>
                <c:pt idx="7">
                  <c:v>33</c:v>
                </c:pt>
                <c:pt idx="8">
                  <c:v>40</c:v>
                </c:pt>
                <c:pt idx="9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9-6846-A589-C538E87B6A0E}"/>
            </c:ext>
          </c:extLst>
        </c:ser>
        <c:ser>
          <c:idx val="1"/>
          <c:order val="1"/>
          <c:tx>
            <c:strRef>
              <c:f>'[karen (1).xlsx]Sheet2'!$C$3:$C$4</c:f>
              <c:strCache>
                <c:ptCount val="1"/>
                <c:pt idx="0">
                  <c:v>Resignation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9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9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'[karen (1).xlsx]Sheet2'!$A$5:$A$15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'[karen (1).xlsx]Sheet2'!$C$5:$C$15</c:f>
              <c:numCache>
                <c:formatCode>General</c:formatCode>
                <c:ptCount val="10"/>
                <c:pt idx="0">
                  <c:v>39</c:v>
                </c:pt>
                <c:pt idx="1">
                  <c:v>35</c:v>
                </c:pt>
                <c:pt idx="2">
                  <c:v>40</c:v>
                </c:pt>
                <c:pt idx="3">
                  <c:v>34</c:v>
                </c:pt>
                <c:pt idx="4">
                  <c:v>44</c:v>
                </c:pt>
                <c:pt idx="5">
                  <c:v>38</c:v>
                </c:pt>
                <c:pt idx="6">
                  <c:v>34</c:v>
                </c:pt>
                <c:pt idx="7">
                  <c:v>47</c:v>
                </c:pt>
                <c:pt idx="8">
                  <c:v>33</c:v>
                </c:pt>
                <c:pt idx="9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9-6846-A589-C538E87B6A0E}"/>
            </c:ext>
          </c:extLst>
        </c:ser>
        <c:ser>
          <c:idx val="2"/>
          <c:order val="2"/>
          <c:tx>
            <c:strRef>
              <c:f>'[karen (1).xlsx]Sheet2'!$D$3:$D$4</c:f>
              <c:strCache>
                <c:ptCount val="1"/>
                <c:pt idx="0">
                  <c:v>Retirement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9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9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'[karen (1).xlsx]Sheet2'!$A$5:$A$15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'[karen (1).xlsx]Sheet2'!$D$5:$D$15</c:f>
              <c:numCache>
                <c:formatCode>General</c:formatCode>
                <c:ptCount val="10"/>
                <c:pt idx="0">
                  <c:v>35</c:v>
                </c:pt>
                <c:pt idx="1">
                  <c:v>32</c:v>
                </c:pt>
                <c:pt idx="2">
                  <c:v>38</c:v>
                </c:pt>
                <c:pt idx="3">
                  <c:v>38</c:v>
                </c:pt>
                <c:pt idx="4">
                  <c:v>39</c:v>
                </c:pt>
                <c:pt idx="5">
                  <c:v>42</c:v>
                </c:pt>
                <c:pt idx="6">
                  <c:v>42</c:v>
                </c:pt>
                <c:pt idx="7">
                  <c:v>32</c:v>
                </c:pt>
                <c:pt idx="8">
                  <c:v>44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29-6846-A589-C538E87B6A0E}"/>
            </c:ext>
          </c:extLst>
        </c:ser>
        <c:ser>
          <c:idx val="3"/>
          <c:order val="3"/>
          <c:tx>
            <c:strRef>
              <c:f>'[karen (1).xlsx]Sheet2'!$E$3:$E$4</c:f>
              <c:strCache>
                <c:ptCount val="1"/>
                <c:pt idx="0">
                  <c:v>Voluntary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9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9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'[karen (1).xlsx]Sheet2'!$A$5:$A$15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'[karen (1).xlsx]Sheet2'!$E$5:$E$15</c:f>
              <c:numCache>
                <c:formatCode>General</c:formatCode>
                <c:ptCount val="10"/>
                <c:pt idx="0">
                  <c:v>36</c:v>
                </c:pt>
                <c:pt idx="1">
                  <c:v>40</c:v>
                </c:pt>
                <c:pt idx="2">
                  <c:v>31</c:v>
                </c:pt>
                <c:pt idx="3">
                  <c:v>43</c:v>
                </c:pt>
                <c:pt idx="4">
                  <c:v>37</c:v>
                </c:pt>
                <c:pt idx="5">
                  <c:v>30</c:v>
                </c:pt>
                <c:pt idx="6">
                  <c:v>43</c:v>
                </c:pt>
                <c:pt idx="7">
                  <c:v>55</c:v>
                </c:pt>
                <c:pt idx="8">
                  <c:v>33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629-6846-A589-C538E87B6A0E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ta-IN" sz="2400" dirty="0"/>
              <a:t>R.MANJULA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ta-IN" sz="2400" dirty="0"/>
              <a:t>122203085(unm14512022h23)</a:t>
            </a:r>
          </a:p>
          <a:p>
            <a:r>
              <a:rPr lang="en-US" sz="2400" dirty="0"/>
              <a:t>DEPARTMENT: B.COM (</a:t>
            </a:r>
            <a:r>
              <a:rPr lang="ta-IN" sz="2400" dirty="0"/>
              <a:t>CORPORSECRETARYSHIP)</a:t>
            </a:r>
            <a:endParaRPr lang="en-US" sz="2400" dirty="0"/>
          </a:p>
          <a:p>
            <a:r>
              <a:rPr lang="en-US" sz="2400" dirty="0"/>
              <a:t>COLLEGE: MAHALASHMI WOMEN’S COLLEGE OF ARTS AND SCIENCE.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13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8" name="Chart 7"/>
          <p:cNvGraphicFramePr/>
          <p:nvPr/>
        </p:nvGraphicFramePr>
        <p:xfrm>
          <a:off x="1524000" y="1905000"/>
          <a:ext cx="7759065" cy="428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3" name="Chart 2"/>
          <p:cNvGraphicFramePr/>
          <p:nvPr/>
        </p:nvGraphicFramePr>
        <p:xfrm>
          <a:off x="2286000" y="1354455"/>
          <a:ext cx="4826000" cy="4214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 panose="020B0604020202020204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 panose="020B0604020202020204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 panose="020B0604020202020204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 panose="020B0604020202020204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 panose="020B0604020202020204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 panose="020B0604020202020204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 panose="020B0604020202020204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 panose="020B0604020202020204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 panose="020B0604020202020204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 panose="020B0604020202020204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 panose="020B0604020202020204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 panose="020B0604020202020204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 panose="020B0604020202020204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 panose="020B0604020202020204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 panose="020B0604020202020204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6510</Words>
  <Application>Microsoft Office PowerPoint</Application>
  <PresentationFormat>Widescreen</PresentationFormat>
  <Paragraphs>169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Guest User</cp:lastModifiedBy>
  <cp:revision>27</cp:revision>
  <dcterms:created xsi:type="dcterms:W3CDTF">2024-03-29T15:07:00Z</dcterms:created>
  <dcterms:modified xsi:type="dcterms:W3CDTF">2024-08-30T07:56:03Z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AB57979F7509454BA3CE4FB77C6621CC_13</vt:lpwstr>
  </property>
  <property fmtid="{D5CDD505-2E9C-101B-9397-08002B2CF9AE}" pid="5" name="KSOProductBuildVer">
    <vt:lpwstr>1033-12.2.0.17562</vt:lpwstr>
  </property>
</Properties>
</file>