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6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AppData\Local\Microsoft\Windows\INetCache\IE\Y5VVNBUC\PPT%20Employee%20Data%20Analysis%5b1%5d.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[PPT Employee Data Analysis(1).xlsx]Sheet2!PivotTable5</c:name>
    <c:fmtId val="-1"/>
  </c:pivotSource>
  <c:chart>
    <c:autoTitleDeleted val="0"/>
    <c:pivotFmts>
      <c:pivotFmt>
        <c:idx val="0"/>
        <c:spPr>
          <a:pattFill prst="narHorz">
            <a:fgClr>
              <a:schemeClr val="accent1"/>
            </a:fgClr>
            <a:bgClr>
              <a:schemeClr val="accent1">
                <a:lumMod val="20000"/>
                <a:lumOff val="80000"/>
              </a:schemeClr>
            </a:bgClr>
          </a:pattFill>
          <a:ln>
            <a:noFill/>
          </a:ln>
          <a:effectLst>
            <a:innerShdw blurRad="114300">
              <a:schemeClr val="accent1"/>
            </a:innerShdw>
          </a:effectLst>
        </c:spPr>
        <c:marker>
          <c:symbol val="none"/>
        </c:marker>
      </c:pivotFmt>
      <c:pivotFmt>
        <c:idx val="1"/>
        <c:spPr>
          <a:pattFill prst="narHorz">
            <a:fgClr>
              <a:schemeClr val="accent1"/>
            </a:fgClr>
            <a:bgClr>
              <a:schemeClr val="accent1">
                <a:lumMod val="20000"/>
                <a:lumOff val="80000"/>
              </a:schemeClr>
            </a:bgClr>
          </a:pattFill>
          <a:ln>
            <a:noFill/>
          </a:ln>
          <a:effectLst>
            <a:innerShdw blurRad="114300">
              <a:schemeClr val="accent1"/>
            </a:innerShdw>
          </a:effectLst>
        </c:spPr>
        <c:marker>
          <c:symbol val="none"/>
        </c:marker>
      </c:pivotFmt>
      <c:pivotFmt>
        <c:idx val="2"/>
        <c:spPr>
          <a:pattFill prst="narHorz">
            <a:fgClr>
              <a:schemeClr val="accent1"/>
            </a:fgClr>
            <a:bgClr>
              <a:schemeClr val="accent1">
                <a:lumMod val="20000"/>
                <a:lumOff val="80000"/>
              </a:schemeClr>
            </a:bgClr>
          </a:pattFill>
          <a:ln>
            <a:noFill/>
          </a:ln>
          <a:effectLst>
            <a:innerShdw blurRad="114300">
              <a:schemeClr val="accent1"/>
            </a:innerShdw>
          </a:effectLst>
        </c:spPr>
        <c:marker>
          <c:symbol val="none"/>
        </c:marker>
      </c:pivotFmt>
      <c:pivotFmt>
        <c:idx val="3"/>
        <c:spPr>
          <a:pattFill prst="narHorz">
            <a:fgClr>
              <a:schemeClr val="accent1"/>
            </a:fgClr>
            <a:bgClr>
              <a:schemeClr val="accent1">
                <a:lumMod val="20000"/>
                <a:lumOff val="80000"/>
              </a:schemeClr>
            </a:bgClr>
          </a:pattFill>
          <a:ln>
            <a:noFill/>
          </a:ln>
          <a:effectLst>
            <a:innerShdw blurRad="114300">
              <a:schemeClr val="accent1"/>
            </a:innerShdw>
          </a:effectLst>
        </c:spPr>
        <c:marker>
          <c:symbol val="none"/>
        </c:marker>
      </c:pivotFmt>
      <c:pivotFmt>
        <c:idx val="4"/>
        <c:spPr>
          <a:pattFill prst="narHorz">
            <a:fgClr>
              <a:schemeClr val="accent1"/>
            </a:fgClr>
            <a:bgClr>
              <a:schemeClr val="accent1">
                <a:lumMod val="20000"/>
                <a:lumOff val="80000"/>
              </a:schemeClr>
            </a:bgClr>
          </a:pattFill>
          <a:ln>
            <a:noFill/>
          </a:ln>
          <a:effectLst>
            <a:innerShdw blurRad="114300">
              <a:schemeClr val="accent1"/>
            </a:innerShdw>
          </a:effectLst>
        </c:spPr>
        <c:marker>
          <c:symbol val="none"/>
        </c:marker>
      </c:pivotFmt>
      <c:pivotFmt>
        <c:idx val="5"/>
        <c:spPr>
          <a:pattFill prst="narHorz">
            <a:fgClr>
              <a:schemeClr val="accent1"/>
            </a:fgClr>
            <a:bgClr>
              <a:schemeClr val="accent1">
                <a:lumMod val="20000"/>
                <a:lumOff val="80000"/>
              </a:schemeClr>
            </a:bgClr>
          </a:pattFill>
          <a:ln>
            <a:noFill/>
          </a:ln>
          <a:effectLst>
            <a:innerShdw blurRad="114300">
              <a:schemeClr val="accent1"/>
            </a:innerShdw>
          </a:effectLst>
        </c:spPr>
        <c:marker>
          <c:symbol val="none"/>
        </c:marker>
      </c:pivotFmt>
      <c:pivotFmt>
        <c:idx val="6"/>
        <c:spPr>
          <a:pattFill prst="narHorz">
            <a:fgClr>
              <a:schemeClr val="accent1"/>
            </a:fgClr>
            <a:bgClr>
              <a:schemeClr val="accent1">
                <a:lumMod val="20000"/>
                <a:lumOff val="80000"/>
              </a:schemeClr>
            </a:bgClr>
          </a:pattFill>
          <a:ln>
            <a:noFill/>
          </a:ln>
          <a:effectLst>
            <a:innerShdw blurRad="114300">
              <a:schemeClr val="accent1"/>
            </a:innerShdw>
          </a:effectLst>
        </c:spPr>
        <c:marker>
          <c:symbol val="none"/>
        </c:marker>
      </c:pivotFmt>
      <c:pivotFmt>
        <c:idx val="7"/>
        <c:spPr>
          <a:pattFill prst="narHorz">
            <a:fgClr>
              <a:schemeClr val="accent1"/>
            </a:fgClr>
            <a:bgClr>
              <a:schemeClr val="accent1">
                <a:lumMod val="20000"/>
                <a:lumOff val="80000"/>
              </a:schemeClr>
            </a:bgClr>
          </a:pattFill>
          <a:ln>
            <a:noFill/>
          </a:ln>
          <a:effectLst>
            <a:innerShdw blurRad="114300">
              <a:schemeClr val="accent1"/>
            </a:innerShdw>
          </a:effectLst>
        </c:spPr>
        <c:marker>
          <c:symbol val="none"/>
        </c:marker>
      </c:pivotFmt>
      <c:pivotFmt>
        <c:idx val="8"/>
        <c:spPr>
          <a:pattFill prst="narHorz">
            <a:fgClr>
              <a:schemeClr val="accent1"/>
            </a:fgClr>
            <a:bgClr>
              <a:schemeClr val="accent1">
                <a:lumMod val="20000"/>
                <a:lumOff val="80000"/>
              </a:schemeClr>
            </a:bgClr>
          </a:pattFill>
          <a:ln>
            <a:noFill/>
          </a:ln>
          <a:effectLst>
            <a:innerShdw blurRad="114300">
              <a:schemeClr val="accent1"/>
            </a:innerShdw>
          </a:effectLst>
        </c:spPr>
        <c:marker>
          <c:symbol val="none"/>
        </c:marker>
      </c:pivotFmt>
    </c:pivotFmts>
    <c:plotArea>
      <c:layout/>
      <c:barChart>
        <c:barDir val="col"/>
        <c:grouping val="clustered"/>
        <c:varyColors val="0"/>
        <c:ser>
          <c:idx val="0"/>
          <c:order val="0"/>
          <c:tx>
            <c:strRef>
              <c:f>Sheet2!$B$5:$B$6</c:f>
              <c:strCache>
                <c:ptCount val="1"/>
                <c:pt idx="0">
                  <c:v>Exceeds</c:v>
                </c:pt>
              </c:strCache>
            </c:strRef>
          </c:tx>
          <c:spPr>
            <a:pattFill prst="narHorz">
              <a:fgClr>
                <a:schemeClr val="accent1"/>
              </a:fgClr>
              <a:bgClr>
                <a:schemeClr val="accent1">
                  <a:lumMod val="20000"/>
                  <a:lumOff val="80000"/>
                </a:schemeClr>
              </a:bgClr>
            </a:pattFill>
            <a:ln>
              <a:noFill/>
            </a:ln>
            <a:effectLst>
              <a:innerShdw blurRad="114300">
                <a:schemeClr val="accent1"/>
              </a:innerShdw>
            </a:effectLst>
          </c:spPr>
          <c:invertIfNegative val="0"/>
          <c:trendline>
            <c:spPr>
              <a:ln w="19050" cap="rnd">
                <a:solidFill>
                  <a:schemeClr val="accent1"/>
                </a:solidFill>
              </a:ln>
              <a:effectLst/>
            </c:spPr>
            <c:trendlineType val="exp"/>
            <c:dispRSqr val="0"/>
            <c:dispEq val="0"/>
          </c:trendline>
          <c:cat>
            <c:strRef>
              <c:f>Sheet2!$A$7:$A$17</c:f>
              <c:strCache>
                <c:ptCount val="10"/>
                <c:pt idx="0">
                  <c:v>Angela</c:v>
                </c:pt>
                <c:pt idx="1">
                  <c:v>Axel</c:v>
                </c:pt>
                <c:pt idx="2">
                  <c:v>Bridger</c:v>
                </c:pt>
                <c:pt idx="3">
                  <c:v>Carlee</c:v>
                </c:pt>
                <c:pt idx="4">
                  <c:v>Charity</c:v>
                </c:pt>
                <c:pt idx="5">
                  <c:v>Gerald</c:v>
                </c:pt>
                <c:pt idx="6">
                  <c:v>Jaydon</c:v>
                </c:pt>
                <c:pt idx="7">
                  <c:v>Leon</c:v>
                </c:pt>
                <c:pt idx="8">
                  <c:v>Mariela</c:v>
                </c:pt>
                <c:pt idx="9">
                  <c:v>Reilly</c:v>
                </c:pt>
              </c:strCache>
            </c:strRef>
          </c:cat>
          <c:val>
            <c:numRef>
              <c:f>Sheet2!$B$7:$B$17</c:f>
              <c:numCache>
                <c:formatCode>General</c:formatCode>
                <c:ptCount val="10"/>
                <c:pt idx="3">
                  <c:v>3451</c:v>
                </c:pt>
                <c:pt idx="4">
                  <c:v>3455</c:v>
                </c:pt>
                <c:pt idx="9">
                  <c:v>3450</c:v>
                </c:pt>
              </c:numCache>
            </c:numRef>
          </c:val>
          <c:extLst xmlns:c16r2="http://schemas.microsoft.com/office/drawing/2015/06/chart">
            <c:ext xmlns:c16="http://schemas.microsoft.com/office/drawing/2014/chart" uri="{C3380CC4-5D6E-409C-BE32-E72D297353CC}">
              <c16:uniqueId val="{00000000-86AF-4C2F-95FA-F06A0D332913}"/>
            </c:ext>
          </c:extLst>
        </c:ser>
        <c:ser>
          <c:idx val="1"/>
          <c:order val="1"/>
          <c:tx>
            <c:strRef>
              <c:f>Sheet2!$C$5:$C$6</c:f>
              <c:strCache>
                <c:ptCount val="1"/>
                <c:pt idx="0">
                  <c:v>Fully Meets</c:v>
                </c:pt>
              </c:strCache>
            </c:strRef>
          </c:tx>
          <c:spPr>
            <a:pattFill prst="narHorz">
              <a:fgClr>
                <a:schemeClr val="accent2"/>
              </a:fgClr>
              <a:bgClr>
                <a:schemeClr val="accent2">
                  <a:lumMod val="20000"/>
                  <a:lumOff val="80000"/>
                </a:schemeClr>
              </a:bgClr>
            </a:pattFill>
            <a:ln>
              <a:noFill/>
            </a:ln>
            <a:effectLst>
              <a:innerShdw blurRad="114300">
                <a:schemeClr val="accent2"/>
              </a:innerShdw>
            </a:effectLst>
          </c:spPr>
          <c:invertIfNegative val="0"/>
          <c:trendline>
            <c:spPr>
              <a:ln w="19050" cap="rnd">
                <a:solidFill>
                  <a:schemeClr val="accent2"/>
                </a:solidFill>
              </a:ln>
              <a:effectLst/>
            </c:spPr>
            <c:trendlineType val="movingAvg"/>
            <c:period val="2"/>
            <c:dispRSqr val="0"/>
            <c:dispEq val="0"/>
          </c:trendline>
          <c:cat>
            <c:strRef>
              <c:f>Sheet2!$A$7:$A$17</c:f>
              <c:strCache>
                <c:ptCount val="10"/>
                <c:pt idx="0">
                  <c:v>Angela</c:v>
                </c:pt>
                <c:pt idx="1">
                  <c:v>Axel</c:v>
                </c:pt>
                <c:pt idx="2">
                  <c:v>Bridger</c:v>
                </c:pt>
                <c:pt idx="3">
                  <c:v>Carlee</c:v>
                </c:pt>
                <c:pt idx="4">
                  <c:v>Charity</c:v>
                </c:pt>
                <c:pt idx="5">
                  <c:v>Gerald</c:v>
                </c:pt>
                <c:pt idx="6">
                  <c:v>Jaydon</c:v>
                </c:pt>
                <c:pt idx="7">
                  <c:v>Leon</c:v>
                </c:pt>
                <c:pt idx="8">
                  <c:v>Mariela</c:v>
                </c:pt>
                <c:pt idx="9">
                  <c:v>Reilly</c:v>
                </c:pt>
              </c:strCache>
            </c:strRef>
          </c:cat>
          <c:val>
            <c:numRef>
              <c:f>Sheet2!$C$7:$C$17</c:f>
              <c:numCache>
                <c:formatCode>General</c:formatCode>
                <c:ptCount val="10"/>
                <c:pt idx="0">
                  <c:v>3448</c:v>
                </c:pt>
                <c:pt idx="1">
                  <c:v>3456</c:v>
                </c:pt>
                <c:pt idx="2">
                  <c:v>3453</c:v>
                </c:pt>
                <c:pt idx="5">
                  <c:v>3449</c:v>
                </c:pt>
                <c:pt idx="6">
                  <c:v>3452</c:v>
                </c:pt>
                <c:pt idx="8">
                  <c:v>3447</c:v>
                </c:pt>
              </c:numCache>
            </c:numRef>
          </c:val>
          <c:extLst xmlns:c16r2="http://schemas.microsoft.com/office/drawing/2015/06/chart">
            <c:ext xmlns:c16="http://schemas.microsoft.com/office/drawing/2014/chart" uri="{C3380CC4-5D6E-409C-BE32-E72D297353CC}">
              <c16:uniqueId val="{00000001-86AF-4C2F-95FA-F06A0D332913}"/>
            </c:ext>
          </c:extLst>
        </c:ser>
        <c:ser>
          <c:idx val="2"/>
          <c:order val="2"/>
          <c:tx>
            <c:strRef>
              <c:f>Sheet2!$D$5:$D$6</c:f>
              <c:strCache>
                <c:ptCount val="1"/>
                <c:pt idx="0">
                  <c:v>Needs Improvement</c:v>
                </c:pt>
              </c:strCache>
            </c:strRef>
          </c:tx>
          <c:spPr>
            <a:pattFill prst="narHorz">
              <a:fgClr>
                <a:schemeClr val="accent3"/>
              </a:fgClr>
              <a:bgClr>
                <a:schemeClr val="accent3">
                  <a:lumMod val="20000"/>
                  <a:lumOff val="80000"/>
                </a:schemeClr>
              </a:bgClr>
            </a:pattFill>
            <a:ln>
              <a:noFill/>
            </a:ln>
            <a:effectLst>
              <a:innerShdw blurRad="114300">
                <a:schemeClr val="accent3"/>
              </a:innerShdw>
            </a:effectLst>
          </c:spPr>
          <c:invertIfNegative val="0"/>
          <c:trendline>
            <c:spPr>
              <a:ln w="19050" cap="rnd">
                <a:solidFill>
                  <a:schemeClr val="accent3"/>
                </a:solidFill>
              </a:ln>
              <a:effectLst/>
            </c:spPr>
            <c:trendlineType val="linear"/>
            <c:forward val="2"/>
            <c:dispRSqr val="0"/>
            <c:dispEq val="0"/>
          </c:trendline>
          <c:trendline>
            <c:spPr>
              <a:ln w="19050" cap="rnd">
                <a:solidFill>
                  <a:schemeClr val="accent3"/>
                </a:solidFill>
              </a:ln>
              <a:effectLst/>
            </c:spPr>
            <c:trendlineType val="linear"/>
            <c:dispRSqr val="0"/>
            <c:dispEq val="0"/>
          </c:trendline>
          <c:cat>
            <c:strRef>
              <c:f>Sheet2!$A$7:$A$17</c:f>
              <c:strCache>
                <c:ptCount val="10"/>
                <c:pt idx="0">
                  <c:v>Angela</c:v>
                </c:pt>
                <c:pt idx="1">
                  <c:v>Axel</c:v>
                </c:pt>
                <c:pt idx="2">
                  <c:v>Bridger</c:v>
                </c:pt>
                <c:pt idx="3">
                  <c:v>Carlee</c:v>
                </c:pt>
                <c:pt idx="4">
                  <c:v>Charity</c:v>
                </c:pt>
                <c:pt idx="5">
                  <c:v>Gerald</c:v>
                </c:pt>
                <c:pt idx="6">
                  <c:v>Jaydon</c:v>
                </c:pt>
                <c:pt idx="7">
                  <c:v>Leon</c:v>
                </c:pt>
                <c:pt idx="8">
                  <c:v>Mariela</c:v>
                </c:pt>
                <c:pt idx="9">
                  <c:v>Reilly</c:v>
                </c:pt>
              </c:strCache>
            </c:strRef>
          </c:cat>
          <c:val>
            <c:numRef>
              <c:f>Sheet2!$D$7:$D$17</c:f>
              <c:numCache>
                <c:formatCode>General</c:formatCode>
                <c:ptCount val="10"/>
                <c:pt idx="7">
                  <c:v>3454</c:v>
                </c:pt>
              </c:numCache>
            </c:numRef>
          </c:val>
          <c:extLst xmlns:c16r2="http://schemas.microsoft.com/office/drawing/2015/06/chart">
            <c:ext xmlns:c16="http://schemas.microsoft.com/office/drawing/2014/chart" uri="{C3380CC4-5D6E-409C-BE32-E72D297353CC}">
              <c16:uniqueId val="{00000002-86AF-4C2F-95FA-F06A0D332913}"/>
            </c:ext>
          </c:extLst>
        </c:ser>
        <c:dLbls>
          <c:showLegendKey val="0"/>
          <c:showVal val="0"/>
          <c:showCatName val="0"/>
          <c:showSerName val="0"/>
          <c:showPercent val="0"/>
          <c:showBubbleSize val="0"/>
        </c:dLbls>
        <c:gapWidth val="164"/>
        <c:overlap val="-22"/>
        <c:axId val="309081136"/>
        <c:axId val="309076824"/>
      </c:barChart>
      <c:catAx>
        <c:axId val="309081136"/>
        <c:scaling>
          <c:orientation val="minMax"/>
        </c:scaling>
        <c:delete val="0"/>
        <c:axPos val="b"/>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09076824"/>
        <c:crosses val="autoZero"/>
        <c:auto val="1"/>
        <c:lblAlgn val="ctr"/>
        <c:lblOffset val="100"/>
        <c:noMultiLvlLbl val="0"/>
      </c:catAx>
      <c:valAx>
        <c:axId val="309076824"/>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09081136"/>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extLst xmlns:c16r2="http://schemas.microsoft.com/office/drawing/2015/06/chart">
    <c:ext xmlns:c16="http://schemas.microsoft.com/office/drawing/2014/chart" uri="{E28EC0CA-F0BB-4C9C-879D-F8772B89E7AC}">
      <c16:pivotOptions16>
        <c16:showExpandCollapseFieldButtons val="1"/>
      </c16:pivotOptions16>
    </c:ex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3">
  <cs:axisTitle>
    <cs:lnRef idx="0"/>
    <cs:fillRef idx="0"/>
    <cs:effectRef idx="0"/>
    <cs:fontRef idx="minor">
      <a:schemeClr val="tx1">
        <a:lumMod val="65000"/>
        <a:lumOff val="35000"/>
      </a:schemeClr>
    </cs:fontRef>
    <cs:defRPr sz="900"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18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B2341F-660A-420A-BCFD-BC0DF69DB203}" type="doc">
      <dgm:prSet loTypeId="urn:microsoft.com/office/officeart/2005/8/layout/hList7" loCatId="list" qsTypeId="urn:microsoft.com/office/officeart/2005/8/quickstyle/simple4" qsCatId="simple" csTypeId="urn:microsoft.com/office/officeart/2005/8/colors/accent1_2" csCatId="accent1" phldr="1"/>
      <dgm:spPr/>
      <dgm:t>
        <a:bodyPr/>
        <a:lstStyle/>
        <a:p>
          <a:endParaRPr lang="en-US"/>
        </a:p>
      </dgm:t>
    </dgm:pt>
    <dgm:pt modelId="{D12BC7DB-DA74-4C98-85AD-7640BD8B8AA0}">
      <dgm:prSet/>
      <dgm:spPr/>
      <dgm:t>
        <a:bodyPr/>
        <a:lstStyle/>
        <a:p>
          <a:r>
            <a:rPr lang="en-US" dirty="0"/>
            <a:t>Employee Performance Analysis Using Excel</a:t>
          </a:r>
        </a:p>
      </dgm:t>
    </dgm:pt>
    <dgm:pt modelId="{ADE3B32D-0790-4BA3-8D88-49A3EB7A9836}" type="parTrans" cxnId="{155E25FE-6D86-4067-B731-1019D0538274}">
      <dgm:prSet/>
      <dgm:spPr/>
      <dgm:t>
        <a:bodyPr/>
        <a:lstStyle/>
        <a:p>
          <a:endParaRPr lang="en-US"/>
        </a:p>
      </dgm:t>
    </dgm:pt>
    <dgm:pt modelId="{4239E1FD-5E03-442F-BD2A-3DE824B0F208}" type="sibTrans" cxnId="{155E25FE-6D86-4067-B731-1019D0538274}">
      <dgm:prSet/>
      <dgm:spPr/>
      <dgm:t>
        <a:bodyPr/>
        <a:lstStyle/>
        <a:p>
          <a:endParaRPr lang="en-US"/>
        </a:p>
      </dgm:t>
    </dgm:pt>
    <dgm:pt modelId="{B130CF09-26D0-4678-8F11-AC8F6D556097}" type="pres">
      <dgm:prSet presAssocID="{01B2341F-660A-420A-BCFD-BC0DF69DB203}" presName="Name0" presStyleCnt="0">
        <dgm:presLayoutVars>
          <dgm:dir/>
          <dgm:resizeHandles val="exact"/>
        </dgm:presLayoutVars>
      </dgm:prSet>
      <dgm:spPr/>
      <dgm:t>
        <a:bodyPr/>
        <a:lstStyle/>
        <a:p>
          <a:endParaRPr lang="en-IN"/>
        </a:p>
      </dgm:t>
    </dgm:pt>
    <dgm:pt modelId="{5DACFA01-2D67-4B38-B411-DD4B96ACE69B}" type="pres">
      <dgm:prSet presAssocID="{01B2341F-660A-420A-BCFD-BC0DF69DB203}" presName="fgShape" presStyleLbl="fgShp" presStyleIdx="0" presStyleCnt="1"/>
      <dgm:spPr/>
      <dgm:t>
        <a:bodyPr/>
        <a:lstStyle/>
        <a:p>
          <a:endParaRPr lang="en-IN"/>
        </a:p>
      </dgm:t>
    </dgm:pt>
    <dgm:pt modelId="{A98D3FF6-DE77-4929-8D03-9032D0CC7F77}" type="pres">
      <dgm:prSet presAssocID="{01B2341F-660A-420A-BCFD-BC0DF69DB203}" presName="linComp" presStyleCnt="0"/>
      <dgm:spPr/>
      <dgm:t>
        <a:bodyPr/>
        <a:lstStyle/>
        <a:p>
          <a:endParaRPr lang="en-IN"/>
        </a:p>
      </dgm:t>
    </dgm:pt>
    <dgm:pt modelId="{4FFD14E0-AADD-44C7-9413-BE99AD1B6E64}" type="pres">
      <dgm:prSet presAssocID="{D12BC7DB-DA74-4C98-85AD-7640BD8B8AA0}" presName="compNode" presStyleCnt="0"/>
      <dgm:spPr/>
      <dgm:t>
        <a:bodyPr/>
        <a:lstStyle/>
        <a:p>
          <a:endParaRPr lang="en-IN"/>
        </a:p>
      </dgm:t>
    </dgm:pt>
    <dgm:pt modelId="{C51B1FAE-921E-40D6-A01C-6A41F6C59701}" type="pres">
      <dgm:prSet presAssocID="{D12BC7DB-DA74-4C98-85AD-7640BD8B8AA0}" presName="bkgdShape" presStyleLbl="node1" presStyleIdx="0" presStyleCnt="1"/>
      <dgm:spPr/>
      <dgm:t>
        <a:bodyPr/>
        <a:lstStyle/>
        <a:p>
          <a:endParaRPr lang="en-IN"/>
        </a:p>
      </dgm:t>
    </dgm:pt>
    <dgm:pt modelId="{B89B9A46-0BF6-4F9F-B445-8A973C830516}" type="pres">
      <dgm:prSet presAssocID="{D12BC7DB-DA74-4C98-85AD-7640BD8B8AA0}" presName="nodeTx" presStyleLbl="node1" presStyleIdx="0" presStyleCnt="1">
        <dgm:presLayoutVars>
          <dgm:bulletEnabled val="1"/>
        </dgm:presLayoutVars>
      </dgm:prSet>
      <dgm:spPr/>
      <dgm:t>
        <a:bodyPr/>
        <a:lstStyle/>
        <a:p>
          <a:endParaRPr lang="en-IN"/>
        </a:p>
      </dgm:t>
    </dgm:pt>
    <dgm:pt modelId="{9DBDCBE4-BFF1-4567-8E7F-F11865EA715C}" type="pres">
      <dgm:prSet presAssocID="{D12BC7DB-DA74-4C98-85AD-7640BD8B8AA0}" presName="invisiNode" presStyleLbl="node1" presStyleIdx="0" presStyleCnt="1"/>
      <dgm:spPr/>
      <dgm:t>
        <a:bodyPr/>
        <a:lstStyle/>
        <a:p>
          <a:endParaRPr lang="en-IN"/>
        </a:p>
      </dgm:t>
    </dgm:pt>
    <dgm:pt modelId="{C0A4BFB7-7F14-425B-908A-C0482B74ABFE}" type="pres">
      <dgm:prSet presAssocID="{D12BC7DB-DA74-4C98-85AD-7640BD8B8AA0}" presName="imagNode" presStyleLbl="fgImgPlace1" presStyleIdx="0" presStyleCnt="1" custFlipVert="0" custFlipHor="1" custScaleX="202610" custScaleY="39322"/>
      <dgm:spPr/>
      <dgm:t>
        <a:bodyPr/>
        <a:lstStyle/>
        <a:p>
          <a:endParaRPr lang="en-IN"/>
        </a:p>
      </dgm:t>
    </dgm:pt>
  </dgm:ptLst>
  <dgm:cxnLst>
    <dgm:cxn modelId="{FD1DECC9-7E3E-467A-8555-E93BD67D8633}" type="presOf" srcId="{01B2341F-660A-420A-BCFD-BC0DF69DB203}" destId="{B130CF09-26D0-4678-8F11-AC8F6D556097}" srcOrd="0" destOrd="0" presId="urn:microsoft.com/office/officeart/2005/8/layout/hList7"/>
    <dgm:cxn modelId="{155E25FE-6D86-4067-B731-1019D0538274}" srcId="{01B2341F-660A-420A-BCFD-BC0DF69DB203}" destId="{D12BC7DB-DA74-4C98-85AD-7640BD8B8AA0}" srcOrd="0" destOrd="0" parTransId="{ADE3B32D-0790-4BA3-8D88-49A3EB7A9836}" sibTransId="{4239E1FD-5E03-442F-BD2A-3DE824B0F208}"/>
    <dgm:cxn modelId="{A3C0ACFD-74EF-40DF-A8A0-436B14CB4778}" type="presOf" srcId="{D12BC7DB-DA74-4C98-85AD-7640BD8B8AA0}" destId="{B89B9A46-0BF6-4F9F-B445-8A973C830516}" srcOrd="1" destOrd="0" presId="urn:microsoft.com/office/officeart/2005/8/layout/hList7"/>
    <dgm:cxn modelId="{CA113680-B97C-4CEB-B631-0CB26106BD42}" type="presOf" srcId="{D12BC7DB-DA74-4C98-85AD-7640BD8B8AA0}" destId="{C51B1FAE-921E-40D6-A01C-6A41F6C59701}" srcOrd="0" destOrd="0" presId="urn:microsoft.com/office/officeart/2005/8/layout/hList7"/>
    <dgm:cxn modelId="{C7374137-7E87-44A9-A4CD-50CC46899ACA}" type="presParOf" srcId="{B130CF09-26D0-4678-8F11-AC8F6D556097}" destId="{5DACFA01-2D67-4B38-B411-DD4B96ACE69B}" srcOrd="0" destOrd="0" presId="urn:microsoft.com/office/officeart/2005/8/layout/hList7"/>
    <dgm:cxn modelId="{91CB8BF6-064B-4827-8092-3BD1427EE734}" type="presParOf" srcId="{B130CF09-26D0-4678-8F11-AC8F6D556097}" destId="{A98D3FF6-DE77-4929-8D03-9032D0CC7F77}" srcOrd="1" destOrd="0" presId="urn:microsoft.com/office/officeart/2005/8/layout/hList7"/>
    <dgm:cxn modelId="{5CB12F05-1D16-4A56-A5E7-DA16ABD57DF7}" type="presParOf" srcId="{A98D3FF6-DE77-4929-8D03-9032D0CC7F77}" destId="{4FFD14E0-AADD-44C7-9413-BE99AD1B6E64}" srcOrd="0" destOrd="0" presId="urn:microsoft.com/office/officeart/2005/8/layout/hList7"/>
    <dgm:cxn modelId="{73515BE8-24EB-4EC8-AA67-59DC3439ECF3}" type="presParOf" srcId="{4FFD14E0-AADD-44C7-9413-BE99AD1B6E64}" destId="{C51B1FAE-921E-40D6-A01C-6A41F6C59701}" srcOrd="0" destOrd="0" presId="urn:microsoft.com/office/officeart/2005/8/layout/hList7"/>
    <dgm:cxn modelId="{D5869E10-F87B-49E2-955A-E98B17BFDDFD}" type="presParOf" srcId="{4FFD14E0-AADD-44C7-9413-BE99AD1B6E64}" destId="{B89B9A46-0BF6-4F9F-B445-8A973C830516}" srcOrd="1" destOrd="0" presId="urn:microsoft.com/office/officeart/2005/8/layout/hList7"/>
    <dgm:cxn modelId="{D0E37764-E00F-4CDA-B173-CCA5E5F2ABE3}" type="presParOf" srcId="{4FFD14E0-AADD-44C7-9413-BE99AD1B6E64}" destId="{9DBDCBE4-BFF1-4567-8E7F-F11865EA715C}" srcOrd="2" destOrd="0" presId="urn:microsoft.com/office/officeart/2005/8/layout/hList7"/>
    <dgm:cxn modelId="{1A8E7DC2-39B8-498E-9862-F452680406DB}" type="presParOf" srcId="{4FFD14E0-AADD-44C7-9413-BE99AD1B6E64}" destId="{C0A4BFB7-7F14-425B-908A-C0482B74ABFE}" srcOrd="3" destOrd="0" presId="urn:microsoft.com/office/officeart/2005/8/layout/hList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BE31663-3835-4FEF-8F8A-5CF73791F9B9}" type="doc">
      <dgm:prSet loTypeId="urn:microsoft.com/office/officeart/2005/8/layout/bProcess3" loCatId="process" qsTypeId="urn:microsoft.com/office/officeart/2005/8/quickstyle/3d1" qsCatId="3D" csTypeId="urn:microsoft.com/office/officeart/2005/8/colors/accent1_2" csCatId="accent1"/>
      <dgm:spPr/>
      <dgm:t>
        <a:bodyPr/>
        <a:lstStyle/>
        <a:p>
          <a:endParaRPr lang="en-IN"/>
        </a:p>
      </dgm:t>
    </dgm:pt>
    <dgm:pt modelId="{C47B31B2-44C9-4DB7-A7C4-277A3507802F}">
      <dgm:prSet/>
      <dgm:spPr/>
      <dgm:t>
        <a:bodyPr/>
        <a:lstStyle/>
        <a:p>
          <a:pPr rtl="0"/>
          <a:r>
            <a:rPr lang="en-IN" smtClean="0"/>
            <a:t>Accurate Data Categorization</a:t>
          </a:r>
          <a:endParaRPr lang="en-IN"/>
        </a:p>
      </dgm:t>
    </dgm:pt>
    <dgm:pt modelId="{DDA2E61E-DDA8-4150-8D43-E055B140D3CF}" type="parTrans" cxnId="{B773005F-3811-4E18-A635-B19C8ABCBDC3}">
      <dgm:prSet/>
      <dgm:spPr/>
      <dgm:t>
        <a:bodyPr/>
        <a:lstStyle/>
        <a:p>
          <a:endParaRPr lang="en-IN"/>
        </a:p>
      </dgm:t>
    </dgm:pt>
    <dgm:pt modelId="{117DDFB3-4368-454E-BD94-69A1564BCDC8}" type="sibTrans" cxnId="{B773005F-3811-4E18-A635-B19C8ABCBDC3}">
      <dgm:prSet/>
      <dgm:spPr/>
      <dgm:t>
        <a:bodyPr/>
        <a:lstStyle/>
        <a:p>
          <a:endParaRPr lang="en-IN"/>
        </a:p>
      </dgm:t>
    </dgm:pt>
    <dgm:pt modelId="{681905EB-C669-4271-9117-7AC8BDAD6AFF}">
      <dgm:prSet/>
      <dgm:spPr/>
      <dgm:t>
        <a:bodyPr/>
        <a:lstStyle/>
        <a:p>
          <a:pPr rtl="0"/>
          <a:r>
            <a:rPr lang="en-IN" smtClean="0"/>
            <a:t>Validation of Totals</a:t>
          </a:r>
          <a:endParaRPr lang="en-IN"/>
        </a:p>
      </dgm:t>
    </dgm:pt>
    <dgm:pt modelId="{77F95403-3350-47C7-B019-10F7D2675311}" type="parTrans" cxnId="{D9C1A37D-2347-48D6-A04D-C6CB61D49DE6}">
      <dgm:prSet/>
      <dgm:spPr/>
      <dgm:t>
        <a:bodyPr/>
        <a:lstStyle/>
        <a:p>
          <a:endParaRPr lang="en-IN"/>
        </a:p>
      </dgm:t>
    </dgm:pt>
    <dgm:pt modelId="{62856783-1615-4BBB-84C6-C510375664C7}" type="sibTrans" cxnId="{D9C1A37D-2347-48D6-A04D-C6CB61D49DE6}">
      <dgm:prSet/>
      <dgm:spPr/>
      <dgm:t>
        <a:bodyPr/>
        <a:lstStyle/>
        <a:p>
          <a:endParaRPr lang="en-IN"/>
        </a:p>
      </dgm:t>
    </dgm:pt>
    <dgm:pt modelId="{4B2D07F1-ECE3-4BFC-B42F-9F645257AB7B}">
      <dgm:prSet/>
      <dgm:spPr/>
      <dgm:t>
        <a:bodyPr/>
        <a:lstStyle/>
        <a:p>
          <a:pPr rtl="0"/>
          <a:r>
            <a:rPr lang="en-IN" b="1" smtClean="0"/>
            <a:t>Performance Insights</a:t>
          </a:r>
          <a:endParaRPr lang="en-IN"/>
        </a:p>
      </dgm:t>
    </dgm:pt>
    <dgm:pt modelId="{A43BA846-41A7-473A-A89E-CCA4A9F2A77C}" type="parTrans" cxnId="{02379E6A-BB66-4094-97E5-A61BB7AA1379}">
      <dgm:prSet/>
      <dgm:spPr/>
      <dgm:t>
        <a:bodyPr/>
        <a:lstStyle/>
        <a:p>
          <a:endParaRPr lang="en-IN"/>
        </a:p>
      </dgm:t>
    </dgm:pt>
    <dgm:pt modelId="{6305B81B-735B-4634-BCB2-81845970972B}" type="sibTrans" cxnId="{02379E6A-BB66-4094-97E5-A61BB7AA1379}">
      <dgm:prSet/>
      <dgm:spPr/>
      <dgm:t>
        <a:bodyPr/>
        <a:lstStyle/>
        <a:p>
          <a:endParaRPr lang="en-IN"/>
        </a:p>
      </dgm:t>
    </dgm:pt>
    <dgm:pt modelId="{663E78CB-F2BF-483B-8943-E562524D7F1D}">
      <dgm:prSet/>
      <dgm:spPr/>
      <dgm:t>
        <a:bodyPr/>
        <a:lstStyle/>
        <a:p>
          <a:pPr rtl="0"/>
          <a:r>
            <a:rPr lang="en-IN" b="1" smtClean="0"/>
            <a:t>Clarity of Analysis</a:t>
          </a:r>
          <a:endParaRPr lang="en-IN"/>
        </a:p>
      </dgm:t>
    </dgm:pt>
    <dgm:pt modelId="{EA5700CC-3D07-4763-A41A-9C7CAD73844F}" type="parTrans" cxnId="{004690C6-D4ED-4A9F-8869-3CD0F6EEE5F4}">
      <dgm:prSet/>
      <dgm:spPr/>
      <dgm:t>
        <a:bodyPr/>
        <a:lstStyle/>
        <a:p>
          <a:endParaRPr lang="en-IN"/>
        </a:p>
      </dgm:t>
    </dgm:pt>
    <dgm:pt modelId="{A117928B-8D5F-4433-AB28-D5EE74E71F40}" type="sibTrans" cxnId="{004690C6-D4ED-4A9F-8869-3CD0F6EEE5F4}">
      <dgm:prSet/>
      <dgm:spPr/>
      <dgm:t>
        <a:bodyPr/>
        <a:lstStyle/>
        <a:p>
          <a:endParaRPr lang="en-IN"/>
        </a:p>
      </dgm:t>
    </dgm:pt>
    <dgm:pt modelId="{20164893-626A-4CC5-8BF1-855CB6DAD644}">
      <dgm:prSet/>
      <dgm:spPr/>
      <dgm:t>
        <a:bodyPr/>
        <a:lstStyle/>
        <a:p>
          <a:pPr rtl="0"/>
          <a:r>
            <a:rPr lang="en-IN" smtClean="0"/>
            <a:t>Enhanced Reporting</a:t>
          </a:r>
          <a:endParaRPr lang="en-IN"/>
        </a:p>
      </dgm:t>
    </dgm:pt>
    <dgm:pt modelId="{82501C07-40FB-4A4F-8E35-2497B2D25452}" type="parTrans" cxnId="{343EDA0F-C6D4-4547-8E27-A47E3C1F6578}">
      <dgm:prSet/>
      <dgm:spPr/>
      <dgm:t>
        <a:bodyPr/>
        <a:lstStyle/>
        <a:p>
          <a:endParaRPr lang="en-IN"/>
        </a:p>
      </dgm:t>
    </dgm:pt>
    <dgm:pt modelId="{20D9878B-611A-4AD7-8CF3-960004D11174}" type="sibTrans" cxnId="{343EDA0F-C6D4-4547-8E27-A47E3C1F6578}">
      <dgm:prSet/>
      <dgm:spPr/>
      <dgm:t>
        <a:bodyPr/>
        <a:lstStyle/>
        <a:p>
          <a:endParaRPr lang="en-IN"/>
        </a:p>
      </dgm:t>
    </dgm:pt>
    <dgm:pt modelId="{B8900DAE-745A-40EB-B0D4-5A74357EB2A1}" type="pres">
      <dgm:prSet presAssocID="{3BE31663-3835-4FEF-8F8A-5CF73791F9B9}" presName="Name0" presStyleCnt="0">
        <dgm:presLayoutVars>
          <dgm:dir/>
          <dgm:resizeHandles val="exact"/>
        </dgm:presLayoutVars>
      </dgm:prSet>
      <dgm:spPr/>
      <dgm:t>
        <a:bodyPr/>
        <a:lstStyle/>
        <a:p>
          <a:endParaRPr lang="en-IN"/>
        </a:p>
      </dgm:t>
    </dgm:pt>
    <dgm:pt modelId="{094C5B8B-96E2-42B8-8216-E739D0D4C5EE}" type="pres">
      <dgm:prSet presAssocID="{C47B31B2-44C9-4DB7-A7C4-277A3507802F}" presName="node" presStyleLbl="node1" presStyleIdx="0" presStyleCnt="5">
        <dgm:presLayoutVars>
          <dgm:bulletEnabled val="1"/>
        </dgm:presLayoutVars>
      </dgm:prSet>
      <dgm:spPr/>
      <dgm:t>
        <a:bodyPr/>
        <a:lstStyle/>
        <a:p>
          <a:endParaRPr lang="en-IN"/>
        </a:p>
      </dgm:t>
    </dgm:pt>
    <dgm:pt modelId="{B16B4092-D90E-44E5-A780-5F73EA182E64}" type="pres">
      <dgm:prSet presAssocID="{117DDFB3-4368-454E-BD94-69A1564BCDC8}" presName="sibTrans" presStyleLbl="sibTrans1D1" presStyleIdx="0" presStyleCnt="4"/>
      <dgm:spPr/>
      <dgm:t>
        <a:bodyPr/>
        <a:lstStyle/>
        <a:p>
          <a:endParaRPr lang="en-IN"/>
        </a:p>
      </dgm:t>
    </dgm:pt>
    <dgm:pt modelId="{0CDC748D-3833-4760-A427-D08721CF9974}" type="pres">
      <dgm:prSet presAssocID="{117DDFB3-4368-454E-BD94-69A1564BCDC8}" presName="connectorText" presStyleLbl="sibTrans1D1" presStyleIdx="0" presStyleCnt="4"/>
      <dgm:spPr/>
      <dgm:t>
        <a:bodyPr/>
        <a:lstStyle/>
        <a:p>
          <a:endParaRPr lang="en-IN"/>
        </a:p>
      </dgm:t>
    </dgm:pt>
    <dgm:pt modelId="{BA86E9DC-4C45-4E40-8852-D1B75797A7FE}" type="pres">
      <dgm:prSet presAssocID="{681905EB-C669-4271-9117-7AC8BDAD6AFF}" presName="node" presStyleLbl="node1" presStyleIdx="1" presStyleCnt="5">
        <dgm:presLayoutVars>
          <dgm:bulletEnabled val="1"/>
        </dgm:presLayoutVars>
      </dgm:prSet>
      <dgm:spPr/>
      <dgm:t>
        <a:bodyPr/>
        <a:lstStyle/>
        <a:p>
          <a:endParaRPr lang="en-IN"/>
        </a:p>
      </dgm:t>
    </dgm:pt>
    <dgm:pt modelId="{4434942C-2C4D-4FA4-8B25-563FFC9847DB}" type="pres">
      <dgm:prSet presAssocID="{62856783-1615-4BBB-84C6-C510375664C7}" presName="sibTrans" presStyleLbl="sibTrans1D1" presStyleIdx="1" presStyleCnt="4"/>
      <dgm:spPr/>
      <dgm:t>
        <a:bodyPr/>
        <a:lstStyle/>
        <a:p>
          <a:endParaRPr lang="en-IN"/>
        </a:p>
      </dgm:t>
    </dgm:pt>
    <dgm:pt modelId="{3C84E37F-F6F3-4208-BC29-36EE223B0E28}" type="pres">
      <dgm:prSet presAssocID="{62856783-1615-4BBB-84C6-C510375664C7}" presName="connectorText" presStyleLbl="sibTrans1D1" presStyleIdx="1" presStyleCnt="4"/>
      <dgm:spPr/>
      <dgm:t>
        <a:bodyPr/>
        <a:lstStyle/>
        <a:p>
          <a:endParaRPr lang="en-IN"/>
        </a:p>
      </dgm:t>
    </dgm:pt>
    <dgm:pt modelId="{A2124A28-5220-47EB-8D22-7E247173FBBE}" type="pres">
      <dgm:prSet presAssocID="{4B2D07F1-ECE3-4BFC-B42F-9F645257AB7B}" presName="node" presStyleLbl="node1" presStyleIdx="2" presStyleCnt="5">
        <dgm:presLayoutVars>
          <dgm:bulletEnabled val="1"/>
        </dgm:presLayoutVars>
      </dgm:prSet>
      <dgm:spPr/>
      <dgm:t>
        <a:bodyPr/>
        <a:lstStyle/>
        <a:p>
          <a:endParaRPr lang="en-IN"/>
        </a:p>
      </dgm:t>
    </dgm:pt>
    <dgm:pt modelId="{1EDC1BD0-AF79-4565-9D85-76A06AF8874C}" type="pres">
      <dgm:prSet presAssocID="{6305B81B-735B-4634-BCB2-81845970972B}" presName="sibTrans" presStyleLbl="sibTrans1D1" presStyleIdx="2" presStyleCnt="4"/>
      <dgm:spPr/>
      <dgm:t>
        <a:bodyPr/>
        <a:lstStyle/>
        <a:p>
          <a:endParaRPr lang="en-IN"/>
        </a:p>
      </dgm:t>
    </dgm:pt>
    <dgm:pt modelId="{84FBDFCA-28AE-4B70-A19E-5F3A21826A54}" type="pres">
      <dgm:prSet presAssocID="{6305B81B-735B-4634-BCB2-81845970972B}" presName="connectorText" presStyleLbl="sibTrans1D1" presStyleIdx="2" presStyleCnt="4"/>
      <dgm:spPr/>
      <dgm:t>
        <a:bodyPr/>
        <a:lstStyle/>
        <a:p>
          <a:endParaRPr lang="en-IN"/>
        </a:p>
      </dgm:t>
    </dgm:pt>
    <dgm:pt modelId="{1EC963C6-B26F-45AD-8F55-C92EAF4E52B1}" type="pres">
      <dgm:prSet presAssocID="{663E78CB-F2BF-483B-8943-E562524D7F1D}" presName="node" presStyleLbl="node1" presStyleIdx="3" presStyleCnt="5">
        <dgm:presLayoutVars>
          <dgm:bulletEnabled val="1"/>
        </dgm:presLayoutVars>
      </dgm:prSet>
      <dgm:spPr/>
      <dgm:t>
        <a:bodyPr/>
        <a:lstStyle/>
        <a:p>
          <a:endParaRPr lang="en-IN"/>
        </a:p>
      </dgm:t>
    </dgm:pt>
    <dgm:pt modelId="{C4971D6A-591D-483F-852B-1CE848059391}" type="pres">
      <dgm:prSet presAssocID="{A117928B-8D5F-4433-AB28-D5EE74E71F40}" presName="sibTrans" presStyleLbl="sibTrans1D1" presStyleIdx="3" presStyleCnt="4"/>
      <dgm:spPr/>
      <dgm:t>
        <a:bodyPr/>
        <a:lstStyle/>
        <a:p>
          <a:endParaRPr lang="en-IN"/>
        </a:p>
      </dgm:t>
    </dgm:pt>
    <dgm:pt modelId="{A3820D3C-BAEB-401C-8781-46FED9E9DB93}" type="pres">
      <dgm:prSet presAssocID="{A117928B-8D5F-4433-AB28-D5EE74E71F40}" presName="connectorText" presStyleLbl="sibTrans1D1" presStyleIdx="3" presStyleCnt="4"/>
      <dgm:spPr/>
      <dgm:t>
        <a:bodyPr/>
        <a:lstStyle/>
        <a:p>
          <a:endParaRPr lang="en-IN"/>
        </a:p>
      </dgm:t>
    </dgm:pt>
    <dgm:pt modelId="{97C64F9C-8D46-4046-B5F6-1A62125A2E28}" type="pres">
      <dgm:prSet presAssocID="{20164893-626A-4CC5-8BF1-855CB6DAD644}" presName="node" presStyleLbl="node1" presStyleIdx="4" presStyleCnt="5">
        <dgm:presLayoutVars>
          <dgm:bulletEnabled val="1"/>
        </dgm:presLayoutVars>
      </dgm:prSet>
      <dgm:spPr/>
      <dgm:t>
        <a:bodyPr/>
        <a:lstStyle/>
        <a:p>
          <a:endParaRPr lang="en-IN"/>
        </a:p>
      </dgm:t>
    </dgm:pt>
  </dgm:ptLst>
  <dgm:cxnLst>
    <dgm:cxn modelId="{3B6EF915-017A-4478-8B7A-F8830029B037}" type="presOf" srcId="{62856783-1615-4BBB-84C6-C510375664C7}" destId="{3C84E37F-F6F3-4208-BC29-36EE223B0E28}" srcOrd="1" destOrd="0" presId="urn:microsoft.com/office/officeart/2005/8/layout/bProcess3"/>
    <dgm:cxn modelId="{DC1B58F5-40A7-4440-9777-6DE8461CFAEC}" type="presOf" srcId="{20164893-626A-4CC5-8BF1-855CB6DAD644}" destId="{97C64F9C-8D46-4046-B5F6-1A62125A2E28}" srcOrd="0" destOrd="0" presId="urn:microsoft.com/office/officeart/2005/8/layout/bProcess3"/>
    <dgm:cxn modelId="{3A0851DA-A89D-42EE-9809-4D613689AE2B}" type="presOf" srcId="{A117928B-8D5F-4433-AB28-D5EE74E71F40}" destId="{A3820D3C-BAEB-401C-8781-46FED9E9DB93}" srcOrd="1" destOrd="0" presId="urn:microsoft.com/office/officeart/2005/8/layout/bProcess3"/>
    <dgm:cxn modelId="{24045496-DB90-4DF1-826A-E61473F7EB87}" type="presOf" srcId="{4B2D07F1-ECE3-4BFC-B42F-9F645257AB7B}" destId="{A2124A28-5220-47EB-8D22-7E247173FBBE}" srcOrd="0" destOrd="0" presId="urn:microsoft.com/office/officeart/2005/8/layout/bProcess3"/>
    <dgm:cxn modelId="{A66BFAD0-4EBA-4E3D-8E4F-FE61FC850F06}" type="presOf" srcId="{6305B81B-735B-4634-BCB2-81845970972B}" destId="{1EDC1BD0-AF79-4565-9D85-76A06AF8874C}" srcOrd="0" destOrd="0" presId="urn:microsoft.com/office/officeart/2005/8/layout/bProcess3"/>
    <dgm:cxn modelId="{343EDA0F-C6D4-4547-8E27-A47E3C1F6578}" srcId="{3BE31663-3835-4FEF-8F8A-5CF73791F9B9}" destId="{20164893-626A-4CC5-8BF1-855CB6DAD644}" srcOrd="4" destOrd="0" parTransId="{82501C07-40FB-4A4F-8E35-2497B2D25452}" sibTransId="{20D9878B-611A-4AD7-8CF3-960004D11174}"/>
    <dgm:cxn modelId="{F4633EE7-3568-4C28-835F-83208B244B30}" type="presOf" srcId="{3BE31663-3835-4FEF-8F8A-5CF73791F9B9}" destId="{B8900DAE-745A-40EB-B0D4-5A74357EB2A1}" srcOrd="0" destOrd="0" presId="urn:microsoft.com/office/officeart/2005/8/layout/bProcess3"/>
    <dgm:cxn modelId="{8627E435-DDA0-408D-A811-F0EB64D7276E}" type="presOf" srcId="{117DDFB3-4368-454E-BD94-69A1564BCDC8}" destId="{0CDC748D-3833-4760-A427-D08721CF9974}" srcOrd="1" destOrd="0" presId="urn:microsoft.com/office/officeart/2005/8/layout/bProcess3"/>
    <dgm:cxn modelId="{864ACF83-0466-4193-A2C7-A048B153383A}" type="presOf" srcId="{62856783-1615-4BBB-84C6-C510375664C7}" destId="{4434942C-2C4D-4FA4-8B25-563FFC9847DB}" srcOrd="0" destOrd="0" presId="urn:microsoft.com/office/officeart/2005/8/layout/bProcess3"/>
    <dgm:cxn modelId="{EA8AC45E-37A0-42A2-A535-CDA50B319D7E}" type="presOf" srcId="{A117928B-8D5F-4433-AB28-D5EE74E71F40}" destId="{C4971D6A-591D-483F-852B-1CE848059391}" srcOrd="0" destOrd="0" presId="urn:microsoft.com/office/officeart/2005/8/layout/bProcess3"/>
    <dgm:cxn modelId="{16043519-C5DE-4F1A-A290-C869269A86C0}" type="presOf" srcId="{6305B81B-735B-4634-BCB2-81845970972B}" destId="{84FBDFCA-28AE-4B70-A19E-5F3A21826A54}" srcOrd="1" destOrd="0" presId="urn:microsoft.com/office/officeart/2005/8/layout/bProcess3"/>
    <dgm:cxn modelId="{004690C6-D4ED-4A9F-8869-3CD0F6EEE5F4}" srcId="{3BE31663-3835-4FEF-8F8A-5CF73791F9B9}" destId="{663E78CB-F2BF-483B-8943-E562524D7F1D}" srcOrd="3" destOrd="0" parTransId="{EA5700CC-3D07-4763-A41A-9C7CAD73844F}" sibTransId="{A117928B-8D5F-4433-AB28-D5EE74E71F40}"/>
    <dgm:cxn modelId="{472930B7-9C01-48BD-AE45-60036930C660}" type="presOf" srcId="{C47B31B2-44C9-4DB7-A7C4-277A3507802F}" destId="{094C5B8B-96E2-42B8-8216-E739D0D4C5EE}" srcOrd="0" destOrd="0" presId="urn:microsoft.com/office/officeart/2005/8/layout/bProcess3"/>
    <dgm:cxn modelId="{0C7D400F-D987-4EBD-BCDE-CFC7AC556490}" type="presOf" srcId="{681905EB-C669-4271-9117-7AC8BDAD6AFF}" destId="{BA86E9DC-4C45-4E40-8852-D1B75797A7FE}" srcOrd="0" destOrd="0" presId="urn:microsoft.com/office/officeart/2005/8/layout/bProcess3"/>
    <dgm:cxn modelId="{02379E6A-BB66-4094-97E5-A61BB7AA1379}" srcId="{3BE31663-3835-4FEF-8F8A-5CF73791F9B9}" destId="{4B2D07F1-ECE3-4BFC-B42F-9F645257AB7B}" srcOrd="2" destOrd="0" parTransId="{A43BA846-41A7-473A-A89E-CCA4A9F2A77C}" sibTransId="{6305B81B-735B-4634-BCB2-81845970972B}"/>
    <dgm:cxn modelId="{C1F25BC1-6B2F-4877-B290-C19C3809E75D}" type="presOf" srcId="{117DDFB3-4368-454E-BD94-69A1564BCDC8}" destId="{B16B4092-D90E-44E5-A780-5F73EA182E64}" srcOrd="0" destOrd="0" presId="urn:microsoft.com/office/officeart/2005/8/layout/bProcess3"/>
    <dgm:cxn modelId="{B773005F-3811-4E18-A635-B19C8ABCBDC3}" srcId="{3BE31663-3835-4FEF-8F8A-5CF73791F9B9}" destId="{C47B31B2-44C9-4DB7-A7C4-277A3507802F}" srcOrd="0" destOrd="0" parTransId="{DDA2E61E-DDA8-4150-8D43-E055B140D3CF}" sibTransId="{117DDFB3-4368-454E-BD94-69A1564BCDC8}"/>
    <dgm:cxn modelId="{D9C1A37D-2347-48D6-A04D-C6CB61D49DE6}" srcId="{3BE31663-3835-4FEF-8F8A-5CF73791F9B9}" destId="{681905EB-C669-4271-9117-7AC8BDAD6AFF}" srcOrd="1" destOrd="0" parTransId="{77F95403-3350-47C7-B019-10F7D2675311}" sibTransId="{62856783-1615-4BBB-84C6-C510375664C7}"/>
    <dgm:cxn modelId="{36C396A6-6ED9-4762-A310-B1251BF3EB9A}" type="presOf" srcId="{663E78CB-F2BF-483B-8943-E562524D7F1D}" destId="{1EC963C6-B26F-45AD-8F55-C92EAF4E52B1}" srcOrd="0" destOrd="0" presId="urn:microsoft.com/office/officeart/2005/8/layout/bProcess3"/>
    <dgm:cxn modelId="{E230FF86-011F-4F45-9087-82D8D3E3789F}" type="presParOf" srcId="{B8900DAE-745A-40EB-B0D4-5A74357EB2A1}" destId="{094C5B8B-96E2-42B8-8216-E739D0D4C5EE}" srcOrd="0" destOrd="0" presId="urn:microsoft.com/office/officeart/2005/8/layout/bProcess3"/>
    <dgm:cxn modelId="{6EB354FF-F988-464F-A708-1960AEDF4682}" type="presParOf" srcId="{B8900DAE-745A-40EB-B0D4-5A74357EB2A1}" destId="{B16B4092-D90E-44E5-A780-5F73EA182E64}" srcOrd="1" destOrd="0" presId="urn:microsoft.com/office/officeart/2005/8/layout/bProcess3"/>
    <dgm:cxn modelId="{4419ACBB-8819-40EE-A0AA-1A62C64ABB4C}" type="presParOf" srcId="{B16B4092-D90E-44E5-A780-5F73EA182E64}" destId="{0CDC748D-3833-4760-A427-D08721CF9974}" srcOrd="0" destOrd="0" presId="urn:microsoft.com/office/officeart/2005/8/layout/bProcess3"/>
    <dgm:cxn modelId="{CB5E150E-CB53-4C80-BD4F-AD8539D7D3CC}" type="presParOf" srcId="{B8900DAE-745A-40EB-B0D4-5A74357EB2A1}" destId="{BA86E9DC-4C45-4E40-8852-D1B75797A7FE}" srcOrd="2" destOrd="0" presId="urn:microsoft.com/office/officeart/2005/8/layout/bProcess3"/>
    <dgm:cxn modelId="{24770280-7710-4742-B5F9-F693CF6EA0EC}" type="presParOf" srcId="{B8900DAE-745A-40EB-B0D4-5A74357EB2A1}" destId="{4434942C-2C4D-4FA4-8B25-563FFC9847DB}" srcOrd="3" destOrd="0" presId="urn:microsoft.com/office/officeart/2005/8/layout/bProcess3"/>
    <dgm:cxn modelId="{730E57A6-9831-43FB-88D9-F34767C52213}" type="presParOf" srcId="{4434942C-2C4D-4FA4-8B25-563FFC9847DB}" destId="{3C84E37F-F6F3-4208-BC29-36EE223B0E28}" srcOrd="0" destOrd="0" presId="urn:microsoft.com/office/officeart/2005/8/layout/bProcess3"/>
    <dgm:cxn modelId="{83336255-3DE4-448A-83E3-6E6B8F981AD0}" type="presParOf" srcId="{B8900DAE-745A-40EB-B0D4-5A74357EB2A1}" destId="{A2124A28-5220-47EB-8D22-7E247173FBBE}" srcOrd="4" destOrd="0" presId="urn:microsoft.com/office/officeart/2005/8/layout/bProcess3"/>
    <dgm:cxn modelId="{3AD05D8E-4652-4D95-951A-154D60625E7A}" type="presParOf" srcId="{B8900DAE-745A-40EB-B0D4-5A74357EB2A1}" destId="{1EDC1BD0-AF79-4565-9D85-76A06AF8874C}" srcOrd="5" destOrd="0" presId="urn:microsoft.com/office/officeart/2005/8/layout/bProcess3"/>
    <dgm:cxn modelId="{16E19AEB-6CA1-49D9-8527-7FA4F1A225A8}" type="presParOf" srcId="{1EDC1BD0-AF79-4565-9D85-76A06AF8874C}" destId="{84FBDFCA-28AE-4B70-A19E-5F3A21826A54}" srcOrd="0" destOrd="0" presId="urn:microsoft.com/office/officeart/2005/8/layout/bProcess3"/>
    <dgm:cxn modelId="{5584C6F1-4973-46BD-AEF7-5B4D79658433}" type="presParOf" srcId="{B8900DAE-745A-40EB-B0D4-5A74357EB2A1}" destId="{1EC963C6-B26F-45AD-8F55-C92EAF4E52B1}" srcOrd="6" destOrd="0" presId="urn:microsoft.com/office/officeart/2005/8/layout/bProcess3"/>
    <dgm:cxn modelId="{7CE8432E-C8AE-4363-A349-BECC87ACD3B2}" type="presParOf" srcId="{B8900DAE-745A-40EB-B0D4-5A74357EB2A1}" destId="{C4971D6A-591D-483F-852B-1CE848059391}" srcOrd="7" destOrd="0" presId="urn:microsoft.com/office/officeart/2005/8/layout/bProcess3"/>
    <dgm:cxn modelId="{E7F1744A-675A-4FF9-8325-D759C902D231}" type="presParOf" srcId="{C4971D6A-591D-483F-852B-1CE848059391}" destId="{A3820D3C-BAEB-401C-8781-46FED9E9DB93}" srcOrd="0" destOrd="0" presId="urn:microsoft.com/office/officeart/2005/8/layout/bProcess3"/>
    <dgm:cxn modelId="{FA9EE4A5-B08F-4A2B-BA3B-EC87999F334F}" type="presParOf" srcId="{B8900DAE-745A-40EB-B0D4-5A74357EB2A1}" destId="{97C64F9C-8D46-4046-B5F6-1A62125A2E28}" srcOrd="8"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D533918-B378-4360-82DC-0D9C86AC17D7}" type="doc">
      <dgm:prSet loTypeId="urn:microsoft.com/office/officeart/2005/8/layout/hierarchy3" loCatId="list" qsTypeId="urn:microsoft.com/office/officeart/2005/8/quickstyle/simple5" qsCatId="simple" csTypeId="urn:microsoft.com/office/officeart/2005/8/colors/accent1_2" csCatId="accent1" phldr="1"/>
      <dgm:spPr/>
      <dgm:t>
        <a:bodyPr/>
        <a:lstStyle/>
        <a:p>
          <a:endParaRPr lang="en-IN"/>
        </a:p>
      </dgm:t>
    </dgm:pt>
    <dgm:pt modelId="{0F2E3DF8-F16A-4D2F-BB9B-B37BB9797B3B}">
      <dgm:prSet custT="1"/>
      <dgm:spPr/>
      <dgm:t>
        <a:bodyPr/>
        <a:lstStyle/>
        <a:p>
          <a:pPr rtl="0"/>
          <a:endParaRPr lang="en-IN" sz="1600" dirty="0"/>
        </a:p>
      </dgm:t>
    </dgm:pt>
    <dgm:pt modelId="{9ACFD60D-C9C7-43DB-99DA-C566B45D95EC}" type="parTrans" cxnId="{FACA6C93-91A0-4D40-B8DF-0E6CDE430020}">
      <dgm:prSet/>
      <dgm:spPr/>
      <dgm:t>
        <a:bodyPr/>
        <a:lstStyle/>
        <a:p>
          <a:endParaRPr lang="en-IN"/>
        </a:p>
      </dgm:t>
    </dgm:pt>
    <dgm:pt modelId="{283EF4C0-A005-439C-A327-91BB1604D74C}" type="sibTrans" cxnId="{FACA6C93-91A0-4D40-B8DF-0E6CDE430020}">
      <dgm:prSet/>
      <dgm:spPr/>
      <dgm:t>
        <a:bodyPr/>
        <a:lstStyle/>
        <a:p>
          <a:endParaRPr lang="en-IN"/>
        </a:p>
      </dgm:t>
    </dgm:pt>
    <dgm:pt modelId="{A4D8EDE7-24AE-4F56-9FAE-C6117DA6EF95}">
      <dgm:prSet custT="1"/>
      <dgm:spPr/>
      <dgm:t>
        <a:bodyPr/>
        <a:lstStyle/>
        <a:p>
          <a:pPr rtl="0"/>
          <a:endParaRPr lang="en-IN" sz="1600" dirty="0"/>
        </a:p>
      </dgm:t>
    </dgm:pt>
    <dgm:pt modelId="{076EA55A-1C7E-4AB0-8F74-33D391B6D3C3}" type="parTrans" cxnId="{63647F5B-85D3-4D03-8A7F-B4CB6F5CA6CE}">
      <dgm:prSet/>
      <dgm:spPr/>
      <dgm:t>
        <a:bodyPr/>
        <a:lstStyle/>
        <a:p>
          <a:endParaRPr lang="en-IN"/>
        </a:p>
      </dgm:t>
    </dgm:pt>
    <dgm:pt modelId="{50E96AE4-CC91-4B66-A8FD-CD7161443EE5}" type="sibTrans" cxnId="{63647F5B-85D3-4D03-8A7F-B4CB6F5CA6CE}">
      <dgm:prSet/>
      <dgm:spPr/>
      <dgm:t>
        <a:bodyPr/>
        <a:lstStyle/>
        <a:p>
          <a:endParaRPr lang="en-IN"/>
        </a:p>
      </dgm:t>
    </dgm:pt>
    <dgm:pt modelId="{08EF52F5-4F88-4CD8-8D2A-ED0AC22F48A5}">
      <dgm:prSet custT="1"/>
      <dgm:spPr/>
      <dgm:t>
        <a:bodyPr/>
        <a:lstStyle/>
        <a:p>
          <a:pPr rtl="0"/>
          <a:endParaRPr lang="en-IN" sz="1600" dirty="0"/>
        </a:p>
      </dgm:t>
    </dgm:pt>
    <dgm:pt modelId="{D3764AD3-C456-4393-A35E-C7DD0978E719}" type="parTrans" cxnId="{436CA29B-13A7-41F7-9B9A-0979D28B5E45}">
      <dgm:prSet/>
      <dgm:spPr/>
      <dgm:t>
        <a:bodyPr/>
        <a:lstStyle/>
        <a:p>
          <a:endParaRPr lang="en-IN"/>
        </a:p>
      </dgm:t>
    </dgm:pt>
    <dgm:pt modelId="{B9B354FE-5494-4131-8661-AEDB6AB740C9}" type="sibTrans" cxnId="{436CA29B-13A7-41F7-9B9A-0979D28B5E45}">
      <dgm:prSet/>
      <dgm:spPr/>
      <dgm:t>
        <a:bodyPr/>
        <a:lstStyle/>
        <a:p>
          <a:endParaRPr lang="en-IN"/>
        </a:p>
      </dgm:t>
    </dgm:pt>
    <dgm:pt modelId="{3F6E7137-A939-4E7D-BE59-03DA021312DD}">
      <dgm:prSet custT="1"/>
      <dgm:spPr/>
      <dgm:t>
        <a:bodyPr/>
        <a:lstStyle/>
        <a:p>
          <a:pPr rtl="0"/>
          <a:endParaRPr lang="en-IN" sz="1600" dirty="0"/>
        </a:p>
      </dgm:t>
    </dgm:pt>
    <dgm:pt modelId="{6E10562E-0780-4452-BE6E-84C9DFDC4E0F}" type="parTrans" cxnId="{7CFC9803-B276-46BF-8B03-1B5967B9E2C2}">
      <dgm:prSet/>
      <dgm:spPr/>
      <dgm:t>
        <a:bodyPr/>
        <a:lstStyle/>
        <a:p>
          <a:endParaRPr lang="en-IN"/>
        </a:p>
      </dgm:t>
    </dgm:pt>
    <dgm:pt modelId="{F5776252-1C4E-4B69-AD4F-8DEE633DFE98}" type="sibTrans" cxnId="{7CFC9803-B276-46BF-8B03-1B5967B9E2C2}">
      <dgm:prSet/>
      <dgm:spPr/>
      <dgm:t>
        <a:bodyPr/>
        <a:lstStyle/>
        <a:p>
          <a:endParaRPr lang="en-IN"/>
        </a:p>
      </dgm:t>
    </dgm:pt>
    <dgm:pt modelId="{41818DB5-35B6-4889-8660-7BCC9DA99769}">
      <dgm:prSet custT="1"/>
      <dgm:spPr/>
      <dgm:t>
        <a:bodyPr/>
        <a:lstStyle/>
        <a:p>
          <a:pPr rtl="0"/>
          <a:endParaRPr lang="en-IN" sz="1600" dirty="0"/>
        </a:p>
      </dgm:t>
    </dgm:pt>
    <dgm:pt modelId="{D8B523B5-EE86-4F09-BD19-8F284AED1A0D}" type="parTrans" cxnId="{49C47FF7-EE15-4B8B-8C00-4FC7B047E6AB}">
      <dgm:prSet/>
      <dgm:spPr/>
      <dgm:t>
        <a:bodyPr/>
        <a:lstStyle/>
        <a:p>
          <a:endParaRPr lang="en-IN"/>
        </a:p>
      </dgm:t>
    </dgm:pt>
    <dgm:pt modelId="{7C6DABD7-D909-4C2D-B404-710B91E57D8F}" type="sibTrans" cxnId="{49C47FF7-EE15-4B8B-8C00-4FC7B047E6AB}">
      <dgm:prSet/>
      <dgm:spPr/>
      <dgm:t>
        <a:bodyPr/>
        <a:lstStyle/>
        <a:p>
          <a:endParaRPr lang="en-IN"/>
        </a:p>
      </dgm:t>
    </dgm:pt>
    <dgm:pt modelId="{AB8FFE67-DB3F-4BB9-89E4-681CB8C0A0AE}">
      <dgm:prSet custT="1"/>
      <dgm:spPr/>
      <dgm:t>
        <a:bodyPr/>
        <a:lstStyle/>
        <a:p>
          <a:pPr rtl="0"/>
          <a:r>
            <a:rPr lang="en-GB" sz="1100" b="1" dirty="0" smtClean="0"/>
            <a:t>Human Resources (HR) Department</a:t>
          </a:r>
          <a:endParaRPr lang="en-IN" sz="1100" b="1" dirty="0"/>
        </a:p>
      </dgm:t>
    </dgm:pt>
    <dgm:pt modelId="{7E9E165C-7C5D-48DA-995B-1840A70E4DB2}" type="parTrans" cxnId="{27CF10BA-F857-455E-B839-3A9978DEAE63}">
      <dgm:prSet/>
      <dgm:spPr/>
      <dgm:t>
        <a:bodyPr/>
        <a:lstStyle/>
        <a:p>
          <a:endParaRPr lang="en-IN"/>
        </a:p>
      </dgm:t>
    </dgm:pt>
    <dgm:pt modelId="{6162673C-705C-4C55-8179-583BE84ABD86}" type="sibTrans" cxnId="{27CF10BA-F857-455E-B839-3A9978DEAE63}">
      <dgm:prSet/>
      <dgm:spPr/>
      <dgm:t>
        <a:bodyPr/>
        <a:lstStyle/>
        <a:p>
          <a:endParaRPr lang="en-IN"/>
        </a:p>
      </dgm:t>
    </dgm:pt>
    <dgm:pt modelId="{A9BEF8DD-0A6C-4AA7-BAC2-087D5A168BA8}">
      <dgm:prSet custT="1"/>
      <dgm:spPr/>
      <dgm:t>
        <a:bodyPr/>
        <a:lstStyle/>
        <a:p>
          <a:pPr rtl="0"/>
          <a:r>
            <a:rPr lang="en-GB" sz="1200" b="1" dirty="0" smtClean="0"/>
            <a:t>Senior Leadership/Executives</a:t>
          </a:r>
          <a:endParaRPr lang="en-IN" sz="1200" dirty="0"/>
        </a:p>
      </dgm:t>
    </dgm:pt>
    <dgm:pt modelId="{7CE57DB4-BBC5-4FD6-B490-4B487CBB3FAF}" type="parTrans" cxnId="{A324AA51-E55E-4965-9030-72F93E9463B4}">
      <dgm:prSet/>
      <dgm:spPr/>
      <dgm:t>
        <a:bodyPr/>
        <a:lstStyle/>
        <a:p>
          <a:endParaRPr lang="en-IN"/>
        </a:p>
      </dgm:t>
    </dgm:pt>
    <dgm:pt modelId="{D17ECB2B-B082-40B3-A798-2F3E2050BEAA}" type="sibTrans" cxnId="{A324AA51-E55E-4965-9030-72F93E9463B4}">
      <dgm:prSet/>
      <dgm:spPr/>
      <dgm:t>
        <a:bodyPr/>
        <a:lstStyle/>
        <a:p>
          <a:endParaRPr lang="en-IN"/>
        </a:p>
      </dgm:t>
    </dgm:pt>
    <dgm:pt modelId="{6FD0914F-3C06-4DBA-9815-DB7A8A1B428C}">
      <dgm:prSet custT="1"/>
      <dgm:spPr/>
      <dgm:t>
        <a:bodyPr/>
        <a:lstStyle/>
        <a:p>
          <a:pPr rtl="0"/>
          <a:r>
            <a:rPr lang="en-GB" sz="1100" b="1" dirty="0" smtClean="0"/>
            <a:t>Employees</a:t>
          </a:r>
          <a:endParaRPr lang="en-IN" sz="1100" dirty="0"/>
        </a:p>
      </dgm:t>
    </dgm:pt>
    <dgm:pt modelId="{D998337D-3E07-455A-8727-EAC4E93DCCDF}" type="parTrans" cxnId="{6DCBD58D-E829-49D4-88A3-056FE08DEF9D}">
      <dgm:prSet/>
      <dgm:spPr/>
      <dgm:t>
        <a:bodyPr/>
        <a:lstStyle/>
        <a:p>
          <a:endParaRPr lang="en-IN"/>
        </a:p>
      </dgm:t>
    </dgm:pt>
    <dgm:pt modelId="{40DCD29E-58E4-45C1-813B-978B7AF1D5BA}" type="sibTrans" cxnId="{6DCBD58D-E829-49D4-88A3-056FE08DEF9D}">
      <dgm:prSet/>
      <dgm:spPr/>
      <dgm:t>
        <a:bodyPr/>
        <a:lstStyle/>
        <a:p>
          <a:endParaRPr lang="en-IN"/>
        </a:p>
      </dgm:t>
    </dgm:pt>
    <dgm:pt modelId="{22E7B8BB-58EE-4898-B20D-4F51E000471C}">
      <dgm:prSet custT="1"/>
      <dgm:spPr/>
      <dgm:t>
        <a:bodyPr/>
        <a:lstStyle/>
        <a:p>
          <a:pPr rtl="0"/>
          <a:r>
            <a:rPr lang="en-GB" sz="1100" b="1" dirty="0" smtClean="0"/>
            <a:t>Department Managers (Sales &amp; Production</a:t>
          </a:r>
          <a:r>
            <a:rPr lang="en-GB" sz="700" b="1" dirty="0" smtClean="0"/>
            <a:t>)</a:t>
          </a:r>
          <a:endParaRPr lang="en-IN" sz="700" dirty="0"/>
        </a:p>
      </dgm:t>
    </dgm:pt>
    <dgm:pt modelId="{0DBFB00D-0C90-4C2C-A1FA-64CA19F4774A}" type="parTrans" cxnId="{A3E9D94A-7FF7-40FB-B491-7A5D5881CC83}">
      <dgm:prSet/>
      <dgm:spPr/>
      <dgm:t>
        <a:bodyPr/>
        <a:lstStyle/>
        <a:p>
          <a:endParaRPr lang="en-IN"/>
        </a:p>
      </dgm:t>
    </dgm:pt>
    <dgm:pt modelId="{7666E239-439D-4AB3-A5A7-91650E6DEEA7}" type="sibTrans" cxnId="{A3E9D94A-7FF7-40FB-B491-7A5D5881CC83}">
      <dgm:prSet/>
      <dgm:spPr/>
      <dgm:t>
        <a:bodyPr/>
        <a:lstStyle/>
        <a:p>
          <a:endParaRPr lang="en-IN"/>
        </a:p>
      </dgm:t>
    </dgm:pt>
    <dgm:pt modelId="{AC598E68-9E56-4A3C-B22F-5167E34D02BF}">
      <dgm:prSet custT="1"/>
      <dgm:spPr/>
      <dgm:t>
        <a:bodyPr/>
        <a:lstStyle/>
        <a:p>
          <a:pPr rtl="0"/>
          <a:r>
            <a:rPr lang="en-GB" sz="1100" b="1" dirty="0" smtClean="0"/>
            <a:t>Finance/Compensation Teams</a:t>
          </a:r>
          <a:endParaRPr lang="en-IN" sz="1100" dirty="0"/>
        </a:p>
      </dgm:t>
    </dgm:pt>
    <dgm:pt modelId="{1B309EA0-B79C-4C97-B459-ED6FFCACF6EA}" type="parTrans" cxnId="{C8A6A5B5-8560-4468-9853-A98AD3B55E4B}">
      <dgm:prSet/>
      <dgm:spPr/>
      <dgm:t>
        <a:bodyPr/>
        <a:lstStyle/>
        <a:p>
          <a:endParaRPr lang="en-IN"/>
        </a:p>
      </dgm:t>
    </dgm:pt>
    <dgm:pt modelId="{B64432BF-5ADB-4924-8DCC-E685839BEFE5}" type="sibTrans" cxnId="{C8A6A5B5-8560-4468-9853-A98AD3B55E4B}">
      <dgm:prSet/>
      <dgm:spPr/>
      <dgm:t>
        <a:bodyPr/>
        <a:lstStyle/>
        <a:p>
          <a:endParaRPr lang="en-IN"/>
        </a:p>
      </dgm:t>
    </dgm:pt>
    <dgm:pt modelId="{0261AB2D-582C-4026-AE4A-E63C65C4426C}" type="pres">
      <dgm:prSet presAssocID="{FD533918-B378-4360-82DC-0D9C86AC17D7}" presName="diagram" presStyleCnt="0">
        <dgm:presLayoutVars>
          <dgm:chPref val="1"/>
          <dgm:dir/>
          <dgm:animOne val="branch"/>
          <dgm:animLvl val="lvl"/>
          <dgm:resizeHandles/>
        </dgm:presLayoutVars>
      </dgm:prSet>
      <dgm:spPr/>
      <dgm:t>
        <a:bodyPr/>
        <a:lstStyle/>
        <a:p>
          <a:endParaRPr lang="en-IN"/>
        </a:p>
      </dgm:t>
    </dgm:pt>
    <dgm:pt modelId="{BFF9B25F-1E10-4D72-AEB7-058B092CA019}" type="pres">
      <dgm:prSet presAssocID="{0F2E3DF8-F16A-4D2F-BB9B-B37BB9797B3B}" presName="root" presStyleCnt="0"/>
      <dgm:spPr/>
    </dgm:pt>
    <dgm:pt modelId="{B68D69EA-6B98-42B7-AC5E-3FC5D0AE63A9}" type="pres">
      <dgm:prSet presAssocID="{0F2E3DF8-F16A-4D2F-BB9B-B37BB9797B3B}" presName="rootComposite" presStyleCnt="0"/>
      <dgm:spPr/>
    </dgm:pt>
    <dgm:pt modelId="{A371111B-FAD4-4721-A83A-D3BFFFD93C6C}" type="pres">
      <dgm:prSet presAssocID="{0F2E3DF8-F16A-4D2F-BB9B-B37BB9797B3B}" presName="rootText" presStyleLbl="node1" presStyleIdx="0" presStyleCnt="5" custScaleX="124986" custScaleY="115610"/>
      <dgm:spPr/>
      <dgm:t>
        <a:bodyPr/>
        <a:lstStyle/>
        <a:p>
          <a:endParaRPr lang="en-IN"/>
        </a:p>
      </dgm:t>
    </dgm:pt>
    <dgm:pt modelId="{47614361-7A13-4721-8302-3F68E90C8238}" type="pres">
      <dgm:prSet presAssocID="{0F2E3DF8-F16A-4D2F-BB9B-B37BB9797B3B}" presName="rootConnector" presStyleLbl="node1" presStyleIdx="0" presStyleCnt="5"/>
      <dgm:spPr/>
      <dgm:t>
        <a:bodyPr/>
        <a:lstStyle/>
        <a:p>
          <a:endParaRPr lang="en-IN"/>
        </a:p>
      </dgm:t>
    </dgm:pt>
    <dgm:pt modelId="{12F61152-E015-4ACF-AA5D-574150B49BDE}" type="pres">
      <dgm:prSet presAssocID="{0F2E3DF8-F16A-4D2F-BB9B-B37BB9797B3B}" presName="childShape" presStyleCnt="0"/>
      <dgm:spPr/>
    </dgm:pt>
    <dgm:pt modelId="{D5929FD9-2460-447A-98C3-F5E527BFB252}" type="pres">
      <dgm:prSet presAssocID="{7E9E165C-7C5D-48DA-995B-1840A70E4DB2}" presName="Name13" presStyleLbl="parChTrans1D2" presStyleIdx="0" presStyleCnt="5"/>
      <dgm:spPr/>
      <dgm:t>
        <a:bodyPr/>
        <a:lstStyle/>
        <a:p>
          <a:endParaRPr lang="en-IN"/>
        </a:p>
      </dgm:t>
    </dgm:pt>
    <dgm:pt modelId="{08CFF34E-F69F-4BD5-A8E2-29285E1C202A}" type="pres">
      <dgm:prSet presAssocID="{AB8FFE67-DB3F-4BB9-89E4-681CB8C0A0AE}" presName="childText" presStyleLbl="bgAcc1" presStyleIdx="0" presStyleCnt="5" custScaleX="123309" custScaleY="137321">
        <dgm:presLayoutVars>
          <dgm:bulletEnabled val="1"/>
        </dgm:presLayoutVars>
      </dgm:prSet>
      <dgm:spPr/>
      <dgm:t>
        <a:bodyPr/>
        <a:lstStyle/>
        <a:p>
          <a:endParaRPr lang="en-IN"/>
        </a:p>
      </dgm:t>
    </dgm:pt>
    <dgm:pt modelId="{6B9FBA66-BE36-4E14-A1FC-03BFE2EABBE7}" type="pres">
      <dgm:prSet presAssocID="{A4D8EDE7-24AE-4F56-9FAE-C6117DA6EF95}" presName="root" presStyleCnt="0"/>
      <dgm:spPr/>
    </dgm:pt>
    <dgm:pt modelId="{9AA5847F-FA2A-4882-BB41-D082D3936034}" type="pres">
      <dgm:prSet presAssocID="{A4D8EDE7-24AE-4F56-9FAE-C6117DA6EF95}" presName="rootComposite" presStyleCnt="0"/>
      <dgm:spPr/>
    </dgm:pt>
    <dgm:pt modelId="{53AABF5A-792E-4500-A996-59B36BA18005}" type="pres">
      <dgm:prSet presAssocID="{A4D8EDE7-24AE-4F56-9FAE-C6117DA6EF95}" presName="rootText" presStyleLbl="node1" presStyleIdx="1" presStyleCnt="5" custScaleX="133824" custScaleY="124812"/>
      <dgm:spPr/>
      <dgm:t>
        <a:bodyPr/>
        <a:lstStyle/>
        <a:p>
          <a:endParaRPr lang="en-IN"/>
        </a:p>
      </dgm:t>
    </dgm:pt>
    <dgm:pt modelId="{8C655739-ACB8-43C9-AC5A-DBB4B4EA3AE6}" type="pres">
      <dgm:prSet presAssocID="{A4D8EDE7-24AE-4F56-9FAE-C6117DA6EF95}" presName="rootConnector" presStyleLbl="node1" presStyleIdx="1" presStyleCnt="5"/>
      <dgm:spPr/>
      <dgm:t>
        <a:bodyPr/>
        <a:lstStyle/>
        <a:p>
          <a:endParaRPr lang="en-IN"/>
        </a:p>
      </dgm:t>
    </dgm:pt>
    <dgm:pt modelId="{5068DE9B-546A-48F2-9C22-7255A8FEB09E}" type="pres">
      <dgm:prSet presAssocID="{A4D8EDE7-24AE-4F56-9FAE-C6117DA6EF95}" presName="childShape" presStyleCnt="0"/>
      <dgm:spPr/>
    </dgm:pt>
    <dgm:pt modelId="{9753BE9E-FA69-40D9-B9F3-C83ACE9CC812}" type="pres">
      <dgm:prSet presAssocID="{7CE57DB4-BBC5-4FD6-B490-4B487CBB3FAF}" presName="Name13" presStyleLbl="parChTrans1D2" presStyleIdx="1" presStyleCnt="5"/>
      <dgm:spPr/>
      <dgm:t>
        <a:bodyPr/>
        <a:lstStyle/>
        <a:p>
          <a:endParaRPr lang="en-IN"/>
        </a:p>
      </dgm:t>
    </dgm:pt>
    <dgm:pt modelId="{828A5F87-69F5-457F-9E3A-4FD9590E93AC}" type="pres">
      <dgm:prSet presAssocID="{A9BEF8DD-0A6C-4AA7-BAC2-087D5A168BA8}" presName="childText" presStyleLbl="bgAcc1" presStyleIdx="1" presStyleCnt="5" custScaleX="153583" custScaleY="132247" custLinFactNeighborX="-1278" custLinFactNeighborY="-2045">
        <dgm:presLayoutVars>
          <dgm:bulletEnabled val="1"/>
        </dgm:presLayoutVars>
      </dgm:prSet>
      <dgm:spPr/>
      <dgm:t>
        <a:bodyPr/>
        <a:lstStyle/>
        <a:p>
          <a:endParaRPr lang="en-IN"/>
        </a:p>
      </dgm:t>
    </dgm:pt>
    <dgm:pt modelId="{445DCD1E-3A84-40B7-B092-FA25950F65A8}" type="pres">
      <dgm:prSet presAssocID="{08EF52F5-4F88-4CD8-8D2A-ED0AC22F48A5}" presName="root" presStyleCnt="0"/>
      <dgm:spPr/>
    </dgm:pt>
    <dgm:pt modelId="{D2DA2216-F981-4A81-919A-6A0F4F86641F}" type="pres">
      <dgm:prSet presAssocID="{08EF52F5-4F88-4CD8-8D2A-ED0AC22F48A5}" presName="rootComposite" presStyleCnt="0"/>
      <dgm:spPr/>
    </dgm:pt>
    <dgm:pt modelId="{F58334B4-CAC1-4421-B282-1FFA77FEBFA5}" type="pres">
      <dgm:prSet presAssocID="{08EF52F5-4F88-4CD8-8D2A-ED0AC22F48A5}" presName="rootText" presStyleLbl="node1" presStyleIdx="2" presStyleCnt="5" custScaleX="134267" custScaleY="127152" custLinFactNeighborX="3321" custLinFactNeighborY="-6643"/>
      <dgm:spPr/>
      <dgm:t>
        <a:bodyPr/>
        <a:lstStyle/>
        <a:p>
          <a:endParaRPr lang="en-IN"/>
        </a:p>
      </dgm:t>
    </dgm:pt>
    <dgm:pt modelId="{1C2593A4-B111-4282-B8E0-C886A5D0DEEC}" type="pres">
      <dgm:prSet presAssocID="{08EF52F5-4F88-4CD8-8D2A-ED0AC22F48A5}" presName="rootConnector" presStyleLbl="node1" presStyleIdx="2" presStyleCnt="5"/>
      <dgm:spPr/>
      <dgm:t>
        <a:bodyPr/>
        <a:lstStyle/>
        <a:p>
          <a:endParaRPr lang="en-IN"/>
        </a:p>
      </dgm:t>
    </dgm:pt>
    <dgm:pt modelId="{236B19F0-0A20-46CF-9A9C-0EEC1FBF1165}" type="pres">
      <dgm:prSet presAssocID="{08EF52F5-4F88-4CD8-8D2A-ED0AC22F48A5}" presName="childShape" presStyleCnt="0"/>
      <dgm:spPr/>
    </dgm:pt>
    <dgm:pt modelId="{BC3FB716-E1DD-4326-9DB7-88E51275285F}" type="pres">
      <dgm:prSet presAssocID="{D998337D-3E07-455A-8727-EAC4E93DCCDF}" presName="Name13" presStyleLbl="parChTrans1D2" presStyleIdx="2" presStyleCnt="5"/>
      <dgm:spPr/>
      <dgm:t>
        <a:bodyPr/>
        <a:lstStyle/>
        <a:p>
          <a:endParaRPr lang="en-IN"/>
        </a:p>
      </dgm:t>
    </dgm:pt>
    <dgm:pt modelId="{A09C2918-6444-487A-AD2E-03295434436B}" type="pres">
      <dgm:prSet presAssocID="{6FD0914F-3C06-4DBA-9815-DB7A8A1B428C}" presName="childText" presStyleLbl="bgAcc1" presStyleIdx="2" presStyleCnt="5" custScaleX="167952" custScaleY="145670" custLinFactNeighborX="-1290" custLinFactNeighborY="2064">
        <dgm:presLayoutVars>
          <dgm:bulletEnabled val="1"/>
        </dgm:presLayoutVars>
      </dgm:prSet>
      <dgm:spPr/>
      <dgm:t>
        <a:bodyPr/>
        <a:lstStyle/>
        <a:p>
          <a:endParaRPr lang="en-IN"/>
        </a:p>
      </dgm:t>
    </dgm:pt>
    <dgm:pt modelId="{B56CA6D6-175F-4584-96D1-52FBF7B03F74}" type="pres">
      <dgm:prSet presAssocID="{3F6E7137-A939-4E7D-BE59-03DA021312DD}" presName="root" presStyleCnt="0"/>
      <dgm:spPr/>
    </dgm:pt>
    <dgm:pt modelId="{BD82F8B4-2A42-4176-9499-CE31E81E7124}" type="pres">
      <dgm:prSet presAssocID="{3F6E7137-A939-4E7D-BE59-03DA021312DD}" presName="rootComposite" presStyleCnt="0"/>
      <dgm:spPr/>
    </dgm:pt>
    <dgm:pt modelId="{5CC46316-9266-4EBB-8EE6-6F3AB359DAB9}" type="pres">
      <dgm:prSet presAssocID="{3F6E7137-A939-4E7D-BE59-03DA021312DD}" presName="rootText" presStyleLbl="node1" presStyleIdx="3" presStyleCnt="5" custScaleX="134264" custScaleY="120220"/>
      <dgm:spPr/>
      <dgm:t>
        <a:bodyPr/>
        <a:lstStyle/>
        <a:p>
          <a:endParaRPr lang="en-IN"/>
        </a:p>
      </dgm:t>
    </dgm:pt>
    <dgm:pt modelId="{625FE224-CDBD-4754-B513-8FA8B5E7F1DF}" type="pres">
      <dgm:prSet presAssocID="{3F6E7137-A939-4E7D-BE59-03DA021312DD}" presName="rootConnector" presStyleLbl="node1" presStyleIdx="3" presStyleCnt="5"/>
      <dgm:spPr/>
      <dgm:t>
        <a:bodyPr/>
        <a:lstStyle/>
        <a:p>
          <a:endParaRPr lang="en-IN"/>
        </a:p>
      </dgm:t>
    </dgm:pt>
    <dgm:pt modelId="{67CC6D19-0F60-487D-9CBE-15B3DF6B18ED}" type="pres">
      <dgm:prSet presAssocID="{3F6E7137-A939-4E7D-BE59-03DA021312DD}" presName="childShape" presStyleCnt="0"/>
      <dgm:spPr/>
    </dgm:pt>
    <dgm:pt modelId="{690259AF-626C-4B1E-A328-85A4F39800AF}" type="pres">
      <dgm:prSet presAssocID="{0DBFB00D-0C90-4C2C-A1FA-64CA19F4774A}" presName="Name13" presStyleLbl="parChTrans1D2" presStyleIdx="3" presStyleCnt="5"/>
      <dgm:spPr/>
      <dgm:t>
        <a:bodyPr/>
        <a:lstStyle/>
        <a:p>
          <a:endParaRPr lang="en-IN"/>
        </a:p>
      </dgm:t>
    </dgm:pt>
    <dgm:pt modelId="{F3934477-A791-4423-A36B-2466EC5C0B3F}" type="pres">
      <dgm:prSet presAssocID="{22E7B8BB-58EE-4898-B20D-4F51E000471C}" presName="childText" presStyleLbl="bgAcc1" presStyleIdx="3" presStyleCnt="5" custScaleX="159976" custScaleY="135510">
        <dgm:presLayoutVars>
          <dgm:bulletEnabled val="1"/>
        </dgm:presLayoutVars>
      </dgm:prSet>
      <dgm:spPr/>
      <dgm:t>
        <a:bodyPr/>
        <a:lstStyle/>
        <a:p>
          <a:endParaRPr lang="en-IN"/>
        </a:p>
      </dgm:t>
    </dgm:pt>
    <dgm:pt modelId="{5314F4EA-98B5-487D-B31F-8F17FF30DDAB}" type="pres">
      <dgm:prSet presAssocID="{41818DB5-35B6-4889-8660-7BCC9DA99769}" presName="root" presStyleCnt="0"/>
      <dgm:spPr/>
    </dgm:pt>
    <dgm:pt modelId="{EE446F6C-7484-4CAE-999F-471B5D168A59}" type="pres">
      <dgm:prSet presAssocID="{41818DB5-35B6-4889-8660-7BCC9DA99769}" presName="rootComposite" presStyleCnt="0"/>
      <dgm:spPr/>
    </dgm:pt>
    <dgm:pt modelId="{5805FE91-EE75-4EF5-ABDA-B9EA72C0C690}" type="pres">
      <dgm:prSet presAssocID="{41818DB5-35B6-4889-8660-7BCC9DA99769}" presName="rootText" presStyleLbl="node1" presStyleIdx="4" presStyleCnt="5" custScaleX="118410" custScaleY="145626"/>
      <dgm:spPr/>
      <dgm:t>
        <a:bodyPr/>
        <a:lstStyle/>
        <a:p>
          <a:endParaRPr lang="en-IN"/>
        </a:p>
      </dgm:t>
    </dgm:pt>
    <dgm:pt modelId="{A4C49EE3-9AEA-4B2C-A220-DE5F451D8615}" type="pres">
      <dgm:prSet presAssocID="{41818DB5-35B6-4889-8660-7BCC9DA99769}" presName="rootConnector" presStyleLbl="node1" presStyleIdx="4" presStyleCnt="5"/>
      <dgm:spPr/>
      <dgm:t>
        <a:bodyPr/>
        <a:lstStyle/>
        <a:p>
          <a:endParaRPr lang="en-IN"/>
        </a:p>
      </dgm:t>
    </dgm:pt>
    <dgm:pt modelId="{8A04B4F5-54C1-40C7-9D61-AB04B0304E18}" type="pres">
      <dgm:prSet presAssocID="{41818DB5-35B6-4889-8660-7BCC9DA99769}" presName="childShape" presStyleCnt="0"/>
      <dgm:spPr/>
    </dgm:pt>
    <dgm:pt modelId="{CCDC782A-40DF-4364-BFEF-D7F89AA7929C}" type="pres">
      <dgm:prSet presAssocID="{1B309EA0-B79C-4C97-B459-ED6FFCACF6EA}" presName="Name13" presStyleLbl="parChTrans1D2" presStyleIdx="4" presStyleCnt="5"/>
      <dgm:spPr/>
      <dgm:t>
        <a:bodyPr/>
        <a:lstStyle/>
        <a:p>
          <a:endParaRPr lang="en-IN"/>
        </a:p>
      </dgm:t>
    </dgm:pt>
    <dgm:pt modelId="{41815EFB-9B9E-4DFD-B405-9907CD6C97E1}" type="pres">
      <dgm:prSet presAssocID="{AC598E68-9E56-4A3C-B22F-5167E34D02BF}" presName="childText" presStyleLbl="bgAcc1" presStyleIdx="4" presStyleCnt="5" custScaleX="151291" custScaleY="120884">
        <dgm:presLayoutVars>
          <dgm:bulletEnabled val="1"/>
        </dgm:presLayoutVars>
      </dgm:prSet>
      <dgm:spPr/>
      <dgm:t>
        <a:bodyPr/>
        <a:lstStyle/>
        <a:p>
          <a:endParaRPr lang="en-IN"/>
        </a:p>
      </dgm:t>
    </dgm:pt>
  </dgm:ptLst>
  <dgm:cxnLst>
    <dgm:cxn modelId="{6B37298E-845D-4BAF-868D-689FDA29EDCB}" type="presOf" srcId="{08EF52F5-4F88-4CD8-8D2A-ED0AC22F48A5}" destId="{F58334B4-CAC1-4421-B282-1FFA77FEBFA5}" srcOrd="0" destOrd="0" presId="urn:microsoft.com/office/officeart/2005/8/layout/hierarchy3"/>
    <dgm:cxn modelId="{903252BD-D415-4522-8C5F-BE047024BC57}" type="presOf" srcId="{3F6E7137-A939-4E7D-BE59-03DA021312DD}" destId="{5CC46316-9266-4EBB-8EE6-6F3AB359DAB9}" srcOrd="0" destOrd="0" presId="urn:microsoft.com/office/officeart/2005/8/layout/hierarchy3"/>
    <dgm:cxn modelId="{C8A6A5B5-8560-4468-9853-A98AD3B55E4B}" srcId="{41818DB5-35B6-4889-8660-7BCC9DA99769}" destId="{AC598E68-9E56-4A3C-B22F-5167E34D02BF}" srcOrd="0" destOrd="0" parTransId="{1B309EA0-B79C-4C97-B459-ED6FFCACF6EA}" sibTransId="{B64432BF-5ADB-4924-8DCC-E685839BEFE5}"/>
    <dgm:cxn modelId="{63647F5B-85D3-4D03-8A7F-B4CB6F5CA6CE}" srcId="{FD533918-B378-4360-82DC-0D9C86AC17D7}" destId="{A4D8EDE7-24AE-4F56-9FAE-C6117DA6EF95}" srcOrd="1" destOrd="0" parTransId="{076EA55A-1C7E-4AB0-8F74-33D391B6D3C3}" sibTransId="{50E96AE4-CC91-4B66-A8FD-CD7161443EE5}"/>
    <dgm:cxn modelId="{7CFC9803-B276-46BF-8B03-1B5967B9E2C2}" srcId="{FD533918-B378-4360-82DC-0D9C86AC17D7}" destId="{3F6E7137-A939-4E7D-BE59-03DA021312DD}" srcOrd="3" destOrd="0" parTransId="{6E10562E-0780-4452-BE6E-84C9DFDC4E0F}" sibTransId="{F5776252-1C4E-4B69-AD4F-8DEE633DFE98}"/>
    <dgm:cxn modelId="{0FFAC957-B738-485B-99A1-139D7AB4303F}" type="presOf" srcId="{1B309EA0-B79C-4C97-B459-ED6FFCACF6EA}" destId="{CCDC782A-40DF-4364-BFEF-D7F89AA7929C}" srcOrd="0" destOrd="0" presId="urn:microsoft.com/office/officeart/2005/8/layout/hierarchy3"/>
    <dgm:cxn modelId="{75334201-926C-4163-9328-8984E35D092C}" type="presOf" srcId="{3F6E7137-A939-4E7D-BE59-03DA021312DD}" destId="{625FE224-CDBD-4754-B513-8FA8B5E7F1DF}" srcOrd="1" destOrd="0" presId="urn:microsoft.com/office/officeart/2005/8/layout/hierarchy3"/>
    <dgm:cxn modelId="{27CF10BA-F857-455E-B839-3A9978DEAE63}" srcId="{0F2E3DF8-F16A-4D2F-BB9B-B37BB9797B3B}" destId="{AB8FFE67-DB3F-4BB9-89E4-681CB8C0A0AE}" srcOrd="0" destOrd="0" parTransId="{7E9E165C-7C5D-48DA-995B-1840A70E4DB2}" sibTransId="{6162673C-705C-4C55-8179-583BE84ABD86}"/>
    <dgm:cxn modelId="{B4E4E10B-2982-4140-80C8-1B2BD9505979}" type="presOf" srcId="{AB8FFE67-DB3F-4BB9-89E4-681CB8C0A0AE}" destId="{08CFF34E-F69F-4BD5-A8E2-29285E1C202A}" srcOrd="0" destOrd="0" presId="urn:microsoft.com/office/officeart/2005/8/layout/hierarchy3"/>
    <dgm:cxn modelId="{B7F6FE26-8C7A-4CA7-B5F9-72C7B883504C}" type="presOf" srcId="{41818DB5-35B6-4889-8660-7BCC9DA99769}" destId="{A4C49EE3-9AEA-4B2C-A220-DE5F451D8615}" srcOrd="1" destOrd="0" presId="urn:microsoft.com/office/officeart/2005/8/layout/hierarchy3"/>
    <dgm:cxn modelId="{8EF765C5-E5CF-4D35-8DFC-BFB3D8ADC940}" type="presOf" srcId="{A9BEF8DD-0A6C-4AA7-BAC2-087D5A168BA8}" destId="{828A5F87-69F5-457F-9E3A-4FD9590E93AC}" srcOrd="0" destOrd="0" presId="urn:microsoft.com/office/officeart/2005/8/layout/hierarchy3"/>
    <dgm:cxn modelId="{6DCBD58D-E829-49D4-88A3-056FE08DEF9D}" srcId="{08EF52F5-4F88-4CD8-8D2A-ED0AC22F48A5}" destId="{6FD0914F-3C06-4DBA-9815-DB7A8A1B428C}" srcOrd="0" destOrd="0" parTransId="{D998337D-3E07-455A-8727-EAC4E93DCCDF}" sibTransId="{40DCD29E-58E4-45C1-813B-978B7AF1D5BA}"/>
    <dgm:cxn modelId="{F10BB073-C0DB-4699-9869-2F6D1882ADD8}" type="presOf" srcId="{7CE57DB4-BBC5-4FD6-B490-4B487CBB3FAF}" destId="{9753BE9E-FA69-40D9-B9F3-C83ACE9CC812}" srcOrd="0" destOrd="0" presId="urn:microsoft.com/office/officeart/2005/8/layout/hierarchy3"/>
    <dgm:cxn modelId="{63E5A803-58F4-416F-8C12-A21765825A34}" type="presOf" srcId="{08EF52F5-4F88-4CD8-8D2A-ED0AC22F48A5}" destId="{1C2593A4-B111-4282-B8E0-C886A5D0DEEC}" srcOrd="1" destOrd="0" presId="urn:microsoft.com/office/officeart/2005/8/layout/hierarchy3"/>
    <dgm:cxn modelId="{E1E671A0-7ADB-42A6-BC66-C0A3657569F3}" type="presOf" srcId="{D998337D-3E07-455A-8727-EAC4E93DCCDF}" destId="{BC3FB716-E1DD-4326-9DB7-88E51275285F}" srcOrd="0" destOrd="0" presId="urn:microsoft.com/office/officeart/2005/8/layout/hierarchy3"/>
    <dgm:cxn modelId="{49C47FF7-EE15-4B8B-8C00-4FC7B047E6AB}" srcId="{FD533918-B378-4360-82DC-0D9C86AC17D7}" destId="{41818DB5-35B6-4889-8660-7BCC9DA99769}" srcOrd="4" destOrd="0" parTransId="{D8B523B5-EE86-4F09-BD19-8F284AED1A0D}" sibTransId="{7C6DABD7-D909-4C2D-B404-710B91E57D8F}"/>
    <dgm:cxn modelId="{733A0303-DEBC-415B-A775-3DF260ACE261}" type="presOf" srcId="{A4D8EDE7-24AE-4F56-9FAE-C6117DA6EF95}" destId="{53AABF5A-792E-4500-A996-59B36BA18005}" srcOrd="0" destOrd="0" presId="urn:microsoft.com/office/officeart/2005/8/layout/hierarchy3"/>
    <dgm:cxn modelId="{79BD2E0B-58DA-4A9A-B194-AE5DF67F7774}" type="presOf" srcId="{0F2E3DF8-F16A-4D2F-BB9B-B37BB9797B3B}" destId="{A371111B-FAD4-4721-A83A-D3BFFFD93C6C}" srcOrd="0" destOrd="0" presId="urn:microsoft.com/office/officeart/2005/8/layout/hierarchy3"/>
    <dgm:cxn modelId="{A35FA664-7EED-405B-ABCC-459DFC153C68}" type="presOf" srcId="{AC598E68-9E56-4A3C-B22F-5167E34D02BF}" destId="{41815EFB-9B9E-4DFD-B405-9907CD6C97E1}" srcOrd="0" destOrd="0" presId="urn:microsoft.com/office/officeart/2005/8/layout/hierarchy3"/>
    <dgm:cxn modelId="{A4EB32CD-0B01-4E04-83D1-F88435DD5A28}" type="presOf" srcId="{41818DB5-35B6-4889-8660-7BCC9DA99769}" destId="{5805FE91-EE75-4EF5-ABDA-B9EA72C0C690}" srcOrd="0" destOrd="0" presId="urn:microsoft.com/office/officeart/2005/8/layout/hierarchy3"/>
    <dgm:cxn modelId="{6D374545-61C0-47D8-AAC3-364FF26C2D1F}" type="presOf" srcId="{FD533918-B378-4360-82DC-0D9C86AC17D7}" destId="{0261AB2D-582C-4026-AE4A-E63C65C4426C}" srcOrd="0" destOrd="0" presId="urn:microsoft.com/office/officeart/2005/8/layout/hierarchy3"/>
    <dgm:cxn modelId="{C0F0205A-57E8-4F37-82AF-C6280119B6E0}" type="presOf" srcId="{0DBFB00D-0C90-4C2C-A1FA-64CA19F4774A}" destId="{690259AF-626C-4B1E-A328-85A4F39800AF}" srcOrd="0" destOrd="0" presId="urn:microsoft.com/office/officeart/2005/8/layout/hierarchy3"/>
    <dgm:cxn modelId="{A324AA51-E55E-4965-9030-72F93E9463B4}" srcId="{A4D8EDE7-24AE-4F56-9FAE-C6117DA6EF95}" destId="{A9BEF8DD-0A6C-4AA7-BAC2-087D5A168BA8}" srcOrd="0" destOrd="0" parTransId="{7CE57DB4-BBC5-4FD6-B490-4B487CBB3FAF}" sibTransId="{D17ECB2B-B082-40B3-A798-2F3E2050BEAA}"/>
    <dgm:cxn modelId="{436CA29B-13A7-41F7-9B9A-0979D28B5E45}" srcId="{FD533918-B378-4360-82DC-0D9C86AC17D7}" destId="{08EF52F5-4F88-4CD8-8D2A-ED0AC22F48A5}" srcOrd="2" destOrd="0" parTransId="{D3764AD3-C456-4393-A35E-C7DD0978E719}" sibTransId="{B9B354FE-5494-4131-8661-AEDB6AB740C9}"/>
    <dgm:cxn modelId="{FACA6C93-91A0-4D40-B8DF-0E6CDE430020}" srcId="{FD533918-B378-4360-82DC-0D9C86AC17D7}" destId="{0F2E3DF8-F16A-4D2F-BB9B-B37BB9797B3B}" srcOrd="0" destOrd="0" parTransId="{9ACFD60D-C9C7-43DB-99DA-C566B45D95EC}" sibTransId="{283EF4C0-A005-439C-A327-91BB1604D74C}"/>
    <dgm:cxn modelId="{CE07A3EE-88B1-43A6-B172-13411CFF6B73}" type="presOf" srcId="{7E9E165C-7C5D-48DA-995B-1840A70E4DB2}" destId="{D5929FD9-2460-447A-98C3-F5E527BFB252}" srcOrd="0" destOrd="0" presId="urn:microsoft.com/office/officeart/2005/8/layout/hierarchy3"/>
    <dgm:cxn modelId="{3506587C-B62D-4968-BDAA-B5C391AAD408}" type="presOf" srcId="{0F2E3DF8-F16A-4D2F-BB9B-B37BB9797B3B}" destId="{47614361-7A13-4721-8302-3F68E90C8238}" srcOrd="1" destOrd="0" presId="urn:microsoft.com/office/officeart/2005/8/layout/hierarchy3"/>
    <dgm:cxn modelId="{73D22044-4BED-4655-A9EF-2738B82026F7}" type="presOf" srcId="{A4D8EDE7-24AE-4F56-9FAE-C6117DA6EF95}" destId="{8C655739-ACB8-43C9-AC5A-DBB4B4EA3AE6}" srcOrd="1" destOrd="0" presId="urn:microsoft.com/office/officeart/2005/8/layout/hierarchy3"/>
    <dgm:cxn modelId="{0AFC4485-DA71-4486-AF84-1B60414280D5}" type="presOf" srcId="{22E7B8BB-58EE-4898-B20D-4F51E000471C}" destId="{F3934477-A791-4423-A36B-2466EC5C0B3F}" srcOrd="0" destOrd="0" presId="urn:microsoft.com/office/officeart/2005/8/layout/hierarchy3"/>
    <dgm:cxn modelId="{5E31501B-AE1B-4261-B286-1EA8FD085078}" type="presOf" srcId="{6FD0914F-3C06-4DBA-9815-DB7A8A1B428C}" destId="{A09C2918-6444-487A-AD2E-03295434436B}" srcOrd="0" destOrd="0" presId="urn:microsoft.com/office/officeart/2005/8/layout/hierarchy3"/>
    <dgm:cxn modelId="{A3E9D94A-7FF7-40FB-B491-7A5D5881CC83}" srcId="{3F6E7137-A939-4E7D-BE59-03DA021312DD}" destId="{22E7B8BB-58EE-4898-B20D-4F51E000471C}" srcOrd="0" destOrd="0" parTransId="{0DBFB00D-0C90-4C2C-A1FA-64CA19F4774A}" sibTransId="{7666E239-439D-4AB3-A5A7-91650E6DEEA7}"/>
    <dgm:cxn modelId="{C443ED2E-4AAC-4235-BA7C-1BF9CE7B2401}" type="presParOf" srcId="{0261AB2D-582C-4026-AE4A-E63C65C4426C}" destId="{BFF9B25F-1E10-4D72-AEB7-058B092CA019}" srcOrd="0" destOrd="0" presId="urn:microsoft.com/office/officeart/2005/8/layout/hierarchy3"/>
    <dgm:cxn modelId="{3ABAF31A-69F3-43EE-B9CA-2E4FCB1D4707}" type="presParOf" srcId="{BFF9B25F-1E10-4D72-AEB7-058B092CA019}" destId="{B68D69EA-6B98-42B7-AC5E-3FC5D0AE63A9}" srcOrd="0" destOrd="0" presId="urn:microsoft.com/office/officeart/2005/8/layout/hierarchy3"/>
    <dgm:cxn modelId="{3095CF9D-6276-4291-A693-E80330986DC9}" type="presParOf" srcId="{B68D69EA-6B98-42B7-AC5E-3FC5D0AE63A9}" destId="{A371111B-FAD4-4721-A83A-D3BFFFD93C6C}" srcOrd="0" destOrd="0" presId="urn:microsoft.com/office/officeart/2005/8/layout/hierarchy3"/>
    <dgm:cxn modelId="{205E82E5-A9D5-451F-BBB3-EE8C79EFD042}" type="presParOf" srcId="{B68D69EA-6B98-42B7-AC5E-3FC5D0AE63A9}" destId="{47614361-7A13-4721-8302-3F68E90C8238}" srcOrd="1" destOrd="0" presId="urn:microsoft.com/office/officeart/2005/8/layout/hierarchy3"/>
    <dgm:cxn modelId="{CC062CF2-F445-49F5-B2A1-56BFBBEEB8C2}" type="presParOf" srcId="{BFF9B25F-1E10-4D72-AEB7-058B092CA019}" destId="{12F61152-E015-4ACF-AA5D-574150B49BDE}" srcOrd="1" destOrd="0" presId="urn:microsoft.com/office/officeart/2005/8/layout/hierarchy3"/>
    <dgm:cxn modelId="{B3CBDADE-1BE0-4B82-B081-7D2E3AAEC0FA}" type="presParOf" srcId="{12F61152-E015-4ACF-AA5D-574150B49BDE}" destId="{D5929FD9-2460-447A-98C3-F5E527BFB252}" srcOrd="0" destOrd="0" presId="urn:microsoft.com/office/officeart/2005/8/layout/hierarchy3"/>
    <dgm:cxn modelId="{805276A9-DFDB-459D-85C8-97E84B6959CC}" type="presParOf" srcId="{12F61152-E015-4ACF-AA5D-574150B49BDE}" destId="{08CFF34E-F69F-4BD5-A8E2-29285E1C202A}" srcOrd="1" destOrd="0" presId="urn:microsoft.com/office/officeart/2005/8/layout/hierarchy3"/>
    <dgm:cxn modelId="{34A6997C-DA24-4D97-B589-BB4D22B5A228}" type="presParOf" srcId="{0261AB2D-582C-4026-AE4A-E63C65C4426C}" destId="{6B9FBA66-BE36-4E14-A1FC-03BFE2EABBE7}" srcOrd="1" destOrd="0" presId="urn:microsoft.com/office/officeart/2005/8/layout/hierarchy3"/>
    <dgm:cxn modelId="{3A12ACF4-42C0-4039-9F23-6F47FA1FDC71}" type="presParOf" srcId="{6B9FBA66-BE36-4E14-A1FC-03BFE2EABBE7}" destId="{9AA5847F-FA2A-4882-BB41-D082D3936034}" srcOrd="0" destOrd="0" presId="urn:microsoft.com/office/officeart/2005/8/layout/hierarchy3"/>
    <dgm:cxn modelId="{0999B3B7-E126-401F-9406-1D7F23AC51CA}" type="presParOf" srcId="{9AA5847F-FA2A-4882-BB41-D082D3936034}" destId="{53AABF5A-792E-4500-A996-59B36BA18005}" srcOrd="0" destOrd="0" presId="urn:microsoft.com/office/officeart/2005/8/layout/hierarchy3"/>
    <dgm:cxn modelId="{3D2807AC-F921-428A-89BA-D25F60759BDE}" type="presParOf" srcId="{9AA5847F-FA2A-4882-BB41-D082D3936034}" destId="{8C655739-ACB8-43C9-AC5A-DBB4B4EA3AE6}" srcOrd="1" destOrd="0" presId="urn:microsoft.com/office/officeart/2005/8/layout/hierarchy3"/>
    <dgm:cxn modelId="{7C468657-DC1A-4B9A-96F7-AEC77800148C}" type="presParOf" srcId="{6B9FBA66-BE36-4E14-A1FC-03BFE2EABBE7}" destId="{5068DE9B-546A-48F2-9C22-7255A8FEB09E}" srcOrd="1" destOrd="0" presId="urn:microsoft.com/office/officeart/2005/8/layout/hierarchy3"/>
    <dgm:cxn modelId="{3198FC5E-6E9B-4872-9FE4-EA2E418D59E6}" type="presParOf" srcId="{5068DE9B-546A-48F2-9C22-7255A8FEB09E}" destId="{9753BE9E-FA69-40D9-B9F3-C83ACE9CC812}" srcOrd="0" destOrd="0" presId="urn:microsoft.com/office/officeart/2005/8/layout/hierarchy3"/>
    <dgm:cxn modelId="{77A2A119-2F83-403F-86D9-D02F10FC30CD}" type="presParOf" srcId="{5068DE9B-546A-48F2-9C22-7255A8FEB09E}" destId="{828A5F87-69F5-457F-9E3A-4FD9590E93AC}" srcOrd="1" destOrd="0" presId="urn:microsoft.com/office/officeart/2005/8/layout/hierarchy3"/>
    <dgm:cxn modelId="{1CDCDF32-56AB-4085-B90D-988B70993C08}" type="presParOf" srcId="{0261AB2D-582C-4026-AE4A-E63C65C4426C}" destId="{445DCD1E-3A84-40B7-B092-FA25950F65A8}" srcOrd="2" destOrd="0" presId="urn:microsoft.com/office/officeart/2005/8/layout/hierarchy3"/>
    <dgm:cxn modelId="{532C004F-6B36-4353-99F2-691F2F0EC559}" type="presParOf" srcId="{445DCD1E-3A84-40B7-B092-FA25950F65A8}" destId="{D2DA2216-F981-4A81-919A-6A0F4F86641F}" srcOrd="0" destOrd="0" presId="urn:microsoft.com/office/officeart/2005/8/layout/hierarchy3"/>
    <dgm:cxn modelId="{C17F46A5-3DCD-44B0-BF29-A94FBB1BFC41}" type="presParOf" srcId="{D2DA2216-F981-4A81-919A-6A0F4F86641F}" destId="{F58334B4-CAC1-4421-B282-1FFA77FEBFA5}" srcOrd="0" destOrd="0" presId="urn:microsoft.com/office/officeart/2005/8/layout/hierarchy3"/>
    <dgm:cxn modelId="{8CEC1855-41E8-4470-BABD-887EDF88F7AA}" type="presParOf" srcId="{D2DA2216-F981-4A81-919A-6A0F4F86641F}" destId="{1C2593A4-B111-4282-B8E0-C886A5D0DEEC}" srcOrd="1" destOrd="0" presId="urn:microsoft.com/office/officeart/2005/8/layout/hierarchy3"/>
    <dgm:cxn modelId="{C5DA7B8F-07DB-466D-BAAF-36EBBE7FE7A6}" type="presParOf" srcId="{445DCD1E-3A84-40B7-B092-FA25950F65A8}" destId="{236B19F0-0A20-46CF-9A9C-0EEC1FBF1165}" srcOrd="1" destOrd="0" presId="urn:microsoft.com/office/officeart/2005/8/layout/hierarchy3"/>
    <dgm:cxn modelId="{3D172DD8-D798-4C4B-93EB-51E09CC4502E}" type="presParOf" srcId="{236B19F0-0A20-46CF-9A9C-0EEC1FBF1165}" destId="{BC3FB716-E1DD-4326-9DB7-88E51275285F}" srcOrd="0" destOrd="0" presId="urn:microsoft.com/office/officeart/2005/8/layout/hierarchy3"/>
    <dgm:cxn modelId="{E0DED63C-DD5E-4C4F-B6B0-304A42484557}" type="presParOf" srcId="{236B19F0-0A20-46CF-9A9C-0EEC1FBF1165}" destId="{A09C2918-6444-487A-AD2E-03295434436B}" srcOrd="1" destOrd="0" presId="urn:microsoft.com/office/officeart/2005/8/layout/hierarchy3"/>
    <dgm:cxn modelId="{EB8468DF-218D-4609-BFFA-33ECE4E74185}" type="presParOf" srcId="{0261AB2D-582C-4026-AE4A-E63C65C4426C}" destId="{B56CA6D6-175F-4584-96D1-52FBF7B03F74}" srcOrd="3" destOrd="0" presId="urn:microsoft.com/office/officeart/2005/8/layout/hierarchy3"/>
    <dgm:cxn modelId="{CA92E32A-BBBA-40D8-A863-D6DEEA985397}" type="presParOf" srcId="{B56CA6D6-175F-4584-96D1-52FBF7B03F74}" destId="{BD82F8B4-2A42-4176-9499-CE31E81E7124}" srcOrd="0" destOrd="0" presId="urn:microsoft.com/office/officeart/2005/8/layout/hierarchy3"/>
    <dgm:cxn modelId="{EFAACCEE-AB40-4DDA-92CD-80CEC2F39E7A}" type="presParOf" srcId="{BD82F8B4-2A42-4176-9499-CE31E81E7124}" destId="{5CC46316-9266-4EBB-8EE6-6F3AB359DAB9}" srcOrd="0" destOrd="0" presId="urn:microsoft.com/office/officeart/2005/8/layout/hierarchy3"/>
    <dgm:cxn modelId="{2B15F474-DB64-4761-BE9F-34396E1942E7}" type="presParOf" srcId="{BD82F8B4-2A42-4176-9499-CE31E81E7124}" destId="{625FE224-CDBD-4754-B513-8FA8B5E7F1DF}" srcOrd="1" destOrd="0" presId="urn:microsoft.com/office/officeart/2005/8/layout/hierarchy3"/>
    <dgm:cxn modelId="{17397D70-45B1-449D-BFE2-7E420403B1DB}" type="presParOf" srcId="{B56CA6D6-175F-4584-96D1-52FBF7B03F74}" destId="{67CC6D19-0F60-487D-9CBE-15B3DF6B18ED}" srcOrd="1" destOrd="0" presId="urn:microsoft.com/office/officeart/2005/8/layout/hierarchy3"/>
    <dgm:cxn modelId="{24DAB1E8-5340-477C-AA6C-9844302FA96A}" type="presParOf" srcId="{67CC6D19-0F60-487D-9CBE-15B3DF6B18ED}" destId="{690259AF-626C-4B1E-A328-85A4F39800AF}" srcOrd="0" destOrd="0" presId="urn:microsoft.com/office/officeart/2005/8/layout/hierarchy3"/>
    <dgm:cxn modelId="{298E05F2-A19D-414C-8007-212A371EBCAD}" type="presParOf" srcId="{67CC6D19-0F60-487D-9CBE-15B3DF6B18ED}" destId="{F3934477-A791-4423-A36B-2466EC5C0B3F}" srcOrd="1" destOrd="0" presId="urn:microsoft.com/office/officeart/2005/8/layout/hierarchy3"/>
    <dgm:cxn modelId="{1187D1BE-FBB5-41F6-8006-07AF8F81772A}" type="presParOf" srcId="{0261AB2D-582C-4026-AE4A-E63C65C4426C}" destId="{5314F4EA-98B5-487D-B31F-8F17FF30DDAB}" srcOrd="4" destOrd="0" presId="urn:microsoft.com/office/officeart/2005/8/layout/hierarchy3"/>
    <dgm:cxn modelId="{B78994DE-D28B-4F1F-A6A5-55840C673AEC}" type="presParOf" srcId="{5314F4EA-98B5-487D-B31F-8F17FF30DDAB}" destId="{EE446F6C-7484-4CAE-999F-471B5D168A59}" srcOrd="0" destOrd="0" presId="urn:microsoft.com/office/officeart/2005/8/layout/hierarchy3"/>
    <dgm:cxn modelId="{397B7C1C-4D78-46FA-9E1D-8C6BC918AC1E}" type="presParOf" srcId="{EE446F6C-7484-4CAE-999F-471B5D168A59}" destId="{5805FE91-EE75-4EF5-ABDA-B9EA72C0C690}" srcOrd="0" destOrd="0" presId="urn:microsoft.com/office/officeart/2005/8/layout/hierarchy3"/>
    <dgm:cxn modelId="{9D05B384-7862-4ABC-AAA6-F515D32EBB56}" type="presParOf" srcId="{EE446F6C-7484-4CAE-999F-471B5D168A59}" destId="{A4C49EE3-9AEA-4B2C-A220-DE5F451D8615}" srcOrd="1" destOrd="0" presId="urn:microsoft.com/office/officeart/2005/8/layout/hierarchy3"/>
    <dgm:cxn modelId="{F941C0A3-35B6-40B2-A04F-37E5FA5EE90B}" type="presParOf" srcId="{5314F4EA-98B5-487D-B31F-8F17FF30DDAB}" destId="{8A04B4F5-54C1-40C7-9D61-AB04B0304E18}" srcOrd="1" destOrd="0" presId="urn:microsoft.com/office/officeart/2005/8/layout/hierarchy3"/>
    <dgm:cxn modelId="{F6484B08-3923-4C64-B782-3BB0D2D550E7}" type="presParOf" srcId="{8A04B4F5-54C1-40C7-9D61-AB04B0304E18}" destId="{CCDC782A-40DF-4364-BFEF-D7F89AA7929C}" srcOrd="0" destOrd="0" presId="urn:microsoft.com/office/officeart/2005/8/layout/hierarchy3"/>
    <dgm:cxn modelId="{E2A46928-06B7-4439-94B9-A1583B5BF811}" type="presParOf" srcId="{8A04B4F5-54C1-40C7-9D61-AB04B0304E18}" destId="{41815EFB-9B9E-4DFD-B405-9907CD6C97E1}"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6B4092-D90E-44E5-A780-5F73EA182E64}">
      <dsp:nvSpPr>
        <dsp:cNvPr id="0" name=""/>
        <dsp:cNvSpPr/>
      </dsp:nvSpPr>
      <dsp:spPr>
        <a:xfrm>
          <a:off x="2326444" y="701853"/>
          <a:ext cx="503477" cy="91440"/>
        </a:xfrm>
        <a:custGeom>
          <a:avLst/>
          <a:gdLst/>
          <a:ahLst/>
          <a:cxnLst/>
          <a:rect l="0" t="0" r="0" b="0"/>
          <a:pathLst>
            <a:path>
              <a:moveTo>
                <a:pt x="0" y="45720"/>
              </a:moveTo>
              <a:lnTo>
                <a:pt x="503477" y="45720"/>
              </a:lnTo>
            </a:path>
          </a:pathLst>
        </a:custGeom>
        <a:noFill/>
        <a:ln w="12700" cap="rnd" cmpd="sng" algn="ctr">
          <a:solidFill>
            <a:schemeClr val="accent1">
              <a:hueOff val="0"/>
              <a:satOff val="0"/>
              <a:lumOff val="0"/>
              <a:alphaOff val="0"/>
            </a:schemeClr>
          </a:solidFill>
          <a:prstDash val="solid"/>
          <a:tailEnd type="arrow"/>
        </a:ln>
        <a:effectLst/>
        <a:scene3d>
          <a:camera prst="orthographicFront"/>
          <a:lightRig rig="flat" dir="t"/>
        </a:scene3d>
        <a:sp3d z="-40000" prstMaterial="matte"/>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IN" sz="500" kern="1200"/>
        </a:p>
      </dsp:txBody>
      <dsp:txXfrm>
        <a:off x="2564831" y="744902"/>
        <a:ext cx="26703" cy="5340"/>
      </dsp:txXfrm>
    </dsp:sp>
    <dsp:sp modelId="{094C5B8B-96E2-42B8-8216-E739D0D4C5EE}">
      <dsp:nvSpPr>
        <dsp:cNvPr id="0" name=""/>
        <dsp:cNvSpPr/>
      </dsp:nvSpPr>
      <dsp:spPr>
        <a:xfrm>
          <a:off x="6168" y="50950"/>
          <a:ext cx="2322075" cy="1393245"/>
        </a:xfrm>
        <a:prstGeom prst="rect">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63576" tIns="163576" rIns="163576" bIns="163576" numCol="1" spcCol="1270" anchor="ctr" anchorCtr="0">
          <a:noAutofit/>
        </a:bodyPr>
        <a:lstStyle/>
        <a:p>
          <a:pPr lvl="0" algn="ctr" defTabSz="1022350" rtl="0">
            <a:lnSpc>
              <a:spcPct val="90000"/>
            </a:lnSpc>
            <a:spcBef>
              <a:spcPct val="0"/>
            </a:spcBef>
            <a:spcAft>
              <a:spcPct val="35000"/>
            </a:spcAft>
          </a:pPr>
          <a:r>
            <a:rPr lang="en-IN" sz="2300" kern="1200" smtClean="0"/>
            <a:t>Accurate Data Categorization</a:t>
          </a:r>
          <a:endParaRPr lang="en-IN" sz="2300" kern="1200"/>
        </a:p>
      </dsp:txBody>
      <dsp:txXfrm>
        <a:off x="6168" y="50950"/>
        <a:ext cx="2322075" cy="1393245"/>
      </dsp:txXfrm>
    </dsp:sp>
    <dsp:sp modelId="{4434942C-2C4D-4FA4-8B25-563FFC9847DB}">
      <dsp:nvSpPr>
        <dsp:cNvPr id="0" name=""/>
        <dsp:cNvSpPr/>
      </dsp:nvSpPr>
      <dsp:spPr>
        <a:xfrm>
          <a:off x="5182597" y="701853"/>
          <a:ext cx="503477" cy="91440"/>
        </a:xfrm>
        <a:custGeom>
          <a:avLst/>
          <a:gdLst/>
          <a:ahLst/>
          <a:cxnLst/>
          <a:rect l="0" t="0" r="0" b="0"/>
          <a:pathLst>
            <a:path>
              <a:moveTo>
                <a:pt x="0" y="45720"/>
              </a:moveTo>
              <a:lnTo>
                <a:pt x="503477" y="45720"/>
              </a:lnTo>
            </a:path>
          </a:pathLst>
        </a:custGeom>
        <a:noFill/>
        <a:ln w="12700" cap="rnd" cmpd="sng" algn="ctr">
          <a:solidFill>
            <a:schemeClr val="accent1">
              <a:hueOff val="0"/>
              <a:satOff val="0"/>
              <a:lumOff val="0"/>
              <a:alphaOff val="0"/>
            </a:schemeClr>
          </a:solidFill>
          <a:prstDash val="solid"/>
          <a:tailEnd type="arrow"/>
        </a:ln>
        <a:effectLst/>
        <a:scene3d>
          <a:camera prst="orthographicFront"/>
          <a:lightRig rig="flat" dir="t"/>
        </a:scene3d>
        <a:sp3d z="-40000" prstMaterial="matte"/>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IN" sz="500" kern="1200"/>
        </a:p>
      </dsp:txBody>
      <dsp:txXfrm>
        <a:off x="5420984" y="744902"/>
        <a:ext cx="26703" cy="5340"/>
      </dsp:txXfrm>
    </dsp:sp>
    <dsp:sp modelId="{BA86E9DC-4C45-4E40-8852-D1B75797A7FE}">
      <dsp:nvSpPr>
        <dsp:cNvPr id="0" name=""/>
        <dsp:cNvSpPr/>
      </dsp:nvSpPr>
      <dsp:spPr>
        <a:xfrm>
          <a:off x="2862321" y="50950"/>
          <a:ext cx="2322075" cy="1393245"/>
        </a:xfrm>
        <a:prstGeom prst="rect">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63576" tIns="163576" rIns="163576" bIns="163576" numCol="1" spcCol="1270" anchor="ctr" anchorCtr="0">
          <a:noAutofit/>
        </a:bodyPr>
        <a:lstStyle/>
        <a:p>
          <a:pPr lvl="0" algn="ctr" defTabSz="1022350" rtl="0">
            <a:lnSpc>
              <a:spcPct val="90000"/>
            </a:lnSpc>
            <a:spcBef>
              <a:spcPct val="0"/>
            </a:spcBef>
            <a:spcAft>
              <a:spcPct val="35000"/>
            </a:spcAft>
          </a:pPr>
          <a:r>
            <a:rPr lang="en-IN" sz="2300" kern="1200" smtClean="0"/>
            <a:t>Validation of Totals</a:t>
          </a:r>
          <a:endParaRPr lang="en-IN" sz="2300" kern="1200"/>
        </a:p>
      </dsp:txBody>
      <dsp:txXfrm>
        <a:off x="2862321" y="50950"/>
        <a:ext cx="2322075" cy="1393245"/>
      </dsp:txXfrm>
    </dsp:sp>
    <dsp:sp modelId="{1EDC1BD0-AF79-4565-9D85-76A06AF8874C}">
      <dsp:nvSpPr>
        <dsp:cNvPr id="0" name=""/>
        <dsp:cNvSpPr/>
      </dsp:nvSpPr>
      <dsp:spPr>
        <a:xfrm>
          <a:off x="1167206" y="1442395"/>
          <a:ext cx="5712306" cy="503477"/>
        </a:xfrm>
        <a:custGeom>
          <a:avLst/>
          <a:gdLst/>
          <a:ahLst/>
          <a:cxnLst/>
          <a:rect l="0" t="0" r="0" b="0"/>
          <a:pathLst>
            <a:path>
              <a:moveTo>
                <a:pt x="5712306" y="0"/>
              </a:moveTo>
              <a:lnTo>
                <a:pt x="5712306" y="268838"/>
              </a:lnTo>
              <a:lnTo>
                <a:pt x="0" y="268838"/>
              </a:lnTo>
              <a:lnTo>
                <a:pt x="0" y="503477"/>
              </a:lnTo>
            </a:path>
          </a:pathLst>
        </a:custGeom>
        <a:noFill/>
        <a:ln w="12700" cap="rnd" cmpd="sng" algn="ctr">
          <a:solidFill>
            <a:schemeClr val="accent1">
              <a:hueOff val="0"/>
              <a:satOff val="0"/>
              <a:lumOff val="0"/>
              <a:alphaOff val="0"/>
            </a:schemeClr>
          </a:solidFill>
          <a:prstDash val="solid"/>
          <a:tailEnd type="arrow"/>
        </a:ln>
        <a:effectLst/>
        <a:scene3d>
          <a:camera prst="orthographicFront"/>
          <a:lightRig rig="flat" dir="t"/>
        </a:scene3d>
        <a:sp3d z="-40000" prstMaterial="matte"/>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IN" sz="500" kern="1200"/>
        </a:p>
      </dsp:txBody>
      <dsp:txXfrm>
        <a:off x="3879929" y="1691464"/>
        <a:ext cx="286860" cy="5340"/>
      </dsp:txXfrm>
    </dsp:sp>
    <dsp:sp modelId="{A2124A28-5220-47EB-8D22-7E247173FBBE}">
      <dsp:nvSpPr>
        <dsp:cNvPr id="0" name=""/>
        <dsp:cNvSpPr/>
      </dsp:nvSpPr>
      <dsp:spPr>
        <a:xfrm>
          <a:off x="5718474" y="50950"/>
          <a:ext cx="2322075" cy="1393245"/>
        </a:xfrm>
        <a:prstGeom prst="rect">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63576" tIns="163576" rIns="163576" bIns="163576" numCol="1" spcCol="1270" anchor="ctr" anchorCtr="0">
          <a:noAutofit/>
        </a:bodyPr>
        <a:lstStyle/>
        <a:p>
          <a:pPr lvl="0" algn="ctr" defTabSz="1022350" rtl="0">
            <a:lnSpc>
              <a:spcPct val="90000"/>
            </a:lnSpc>
            <a:spcBef>
              <a:spcPct val="0"/>
            </a:spcBef>
            <a:spcAft>
              <a:spcPct val="35000"/>
            </a:spcAft>
          </a:pPr>
          <a:r>
            <a:rPr lang="en-IN" sz="2300" b="1" kern="1200" smtClean="0"/>
            <a:t>Performance Insights</a:t>
          </a:r>
          <a:endParaRPr lang="en-IN" sz="2300" kern="1200"/>
        </a:p>
      </dsp:txBody>
      <dsp:txXfrm>
        <a:off x="5718474" y="50950"/>
        <a:ext cx="2322075" cy="1393245"/>
      </dsp:txXfrm>
    </dsp:sp>
    <dsp:sp modelId="{C4971D6A-591D-483F-852B-1CE848059391}">
      <dsp:nvSpPr>
        <dsp:cNvPr id="0" name=""/>
        <dsp:cNvSpPr/>
      </dsp:nvSpPr>
      <dsp:spPr>
        <a:xfrm>
          <a:off x="2326444" y="2629175"/>
          <a:ext cx="503477" cy="91440"/>
        </a:xfrm>
        <a:custGeom>
          <a:avLst/>
          <a:gdLst/>
          <a:ahLst/>
          <a:cxnLst/>
          <a:rect l="0" t="0" r="0" b="0"/>
          <a:pathLst>
            <a:path>
              <a:moveTo>
                <a:pt x="0" y="45720"/>
              </a:moveTo>
              <a:lnTo>
                <a:pt x="503477" y="45720"/>
              </a:lnTo>
            </a:path>
          </a:pathLst>
        </a:custGeom>
        <a:noFill/>
        <a:ln w="12700" cap="rnd" cmpd="sng" algn="ctr">
          <a:solidFill>
            <a:schemeClr val="accent1">
              <a:hueOff val="0"/>
              <a:satOff val="0"/>
              <a:lumOff val="0"/>
              <a:alphaOff val="0"/>
            </a:schemeClr>
          </a:solidFill>
          <a:prstDash val="solid"/>
          <a:tailEnd type="arrow"/>
        </a:ln>
        <a:effectLst/>
        <a:scene3d>
          <a:camera prst="orthographicFront"/>
          <a:lightRig rig="flat" dir="t"/>
        </a:scene3d>
        <a:sp3d z="-40000" prstMaterial="matte"/>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IN" sz="500" kern="1200"/>
        </a:p>
      </dsp:txBody>
      <dsp:txXfrm>
        <a:off x="2564831" y="2672225"/>
        <a:ext cx="26703" cy="5340"/>
      </dsp:txXfrm>
    </dsp:sp>
    <dsp:sp modelId="{1EC963C6-B26F-45AD-8F55-C92EAF4E52B1}">
      <dsp:nvSpPr>
        <dsp:cNvPr id="0" name=""/>
        <dsp:cNvSpPr/>
      </dsp:nvSpPr>
      <dsp:spPr>
        <a:xfrm>
          <a:off x="6168" y="1978273"/>
          <a:ext cx="2322075" cy="1393245"/>
        </a:xfrm>
        <a:prstGeom prst="rect">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63576" tIns="163576" rIns="163576" bIns="163576" numCol="1" spcCol="1270" anchor="ctr" anchorCtr="0">
          <a:noAutofit/>
        </a:bodyPr>
        <a:lstStyle/>
        <a:p>
          <a:pPr lvl="0" algn="ctr" defTabSz="1022350" rtl="0">
            <a:lnSpc>
              <a:spcPct val="90000"/>
            </a:lnSpc>
            <a:spcBef>
              <a:spcPct val="0"/>
            </a:spcBef>
            <a:spcAft>
              <a:spcPct val="35000"/>
            </a:spcAft>
          </a:pPr>
          <a:r>
            <a:rPr lang="en-IN" sz="2300" b="1" kern="1200" smtClean="0"/>
            <a:t>Clarity of Analysis</a:t>
          </a:r>
          <a:endParaRPr lang="en-IN" sz="2300" kern="1200"/>
        </a:p>
      </dsp:txBody>
      <dsp:txXfrm>
        <a:off x="6168" y="1978273"/>
        <a:ext cx="2322075" cy="1393245"/>
      </dsp:txXfrm>
    </dsp:sp>
    <dsp:sp modelId="{97C64F9C-8D46-4046-B5F6-1A62125A2E28}">
      <dsp:nvSpPr>
        <dsp:cNvPr id="0" name=""/>
        <dsp:cNvSpPr/>
      </dsp:nvSpPr>
      <dsp:spPr>
        <a:xfrm>
          <a:off x="2862321" y="1978273"/>
          <a:ext cx="2322075" cy="1393245"/>
        </a:xfrm>
        <a:prstGeom prst="rect">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63576" tIns="163576" rIns="163576" bIns="163576" numCol="1" spcCol="1270" anchor="ctr" anchorCtr="0">
          <a:noAutofit/>
        </a:bodyPr>
        <a:lstStyle/>
        <a:p>
          <a:pPr lvl="0" algn="ctr" defTabSz="1022350" rtl="0">
            <a:lnSpc>
              <a:spcPct val="90000"/>
            </a:lnSpc>
            <a:spcBef>
              <a:spcPct val="0"/>
            </a:spcBef>
            <a:spcAft>
              <a:spcPct val="35000"/>
            </a:spcAft>
          </a:pPr>
          <a:r>
            <a:rPr lang="en-IN" sz="2300" kern="1200" smtClean="0"/>
            <a:t>Enhanced Reporting</a:t>
          </a:r>
          <a:endParaRPr lang="en-IN" sz="2300" kern="1200"/>
        </a:p>
      </dsp:txBody>
      <dsp:txXfrm>
        <a:off x="2862321" y="1978273"/>
        <a:ext cx="2322075" cy="139324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71111B-FAD4-4721-A83A-D3BFFFD93C6C}">
      <dsp:nvSpPr>
        <dsp:cNvPr id="0" name=""/>
        <dsp:cNvSpPr/>
      </dsp:nvSpPr>
      <dsp:spPr>
        <a:xfrm>
          <a:off x="5968" y="1147898"/>
          <a:ext cx="1384217" cy="640189"/>
        </a:xfrm>
        <a:prstGeom prst="roundRect">
          <a:avLst>
            <a:gd name="adj" fmla="val 10000"/>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30480" tIns="20320" rIns="30480" bIns="20320" numCol="1" spcCol="1270" anchor="ctr" anchorCtr="0">
          <a:noAutofit/>
        </a:bodyPr>
        <a:lstStyle/>
        <a:p>
          <a:pPr lvl="0" algn="ctr" defTabSz="711200" rtl="0">
            <a:lnSpc>
              <a:spcPct val="90000"/>
            </a:lnSpc>
            <a:spcBef>
              <a:spcPct val="0"/>
            </a:spcBef>
            <a:spcAft>
              <a:spcPct val="35000"/>
            </a:spcAft>
          </a:pPr>
          <a:endParaRPr lang="en-IN" sz="1600" kern="1200" dirty="0"/>
        </a:p>
      </dsp:txBody>
      <dsp:txXfrm>
        <a:off x="24718" y="1166648"/>
        <a:ext cx="1346717" cy="602689"/>
      </dsp:txXfrm>
    </dsp:sp>
    <dsp:sp modelId="{D5929FD9-2460-447A-98C3-F5E527BFB252}">
      <dsp:nvSpPr>
        <dsp:cNvPr id="0" name=""/>
        <dsp:cNvSpPr/>
      </dsp:nvSpPr>
      <dsp:spPr>
        <a:xfrm>
          <a:off x="144390" y="1788088"/>
          <a:ext cx="138421" cy="518644"/>
        </a:xfrm>
        <a:custGeom>
          <a:avLst/>
          <a:gdLst/>
          <a:ahLst/>
          <a:cxnLst/>
          <a:rect l="0" t="0" r="0" b="0"/>
          <a:pathLst>
            <a:path>
              <a:moveTo>
                <a:pt x="0" y="0"/>
              </a:moveTo>
              <a:lnTo>
                <a:pt x="0" y="518644"/>
              </a:lnTo>
              <a:lnTo>
                <a:pt x="138421" y="518644"/>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8CFF34E-F69F-4BD5-A8E2-29285E1C202A}">
      <dsp:nvSpPr>
        <dsp:cNvPr id="0" name=""/>
        <dsp:cNvSpPr/>
      </dsp:nvSpPr>
      <dsp:spPr>
        <a:xfrm>
          <a:off x="282812" y="1926525"/>
          <a:ext cx="1092515" cy="760413"/>
        </a:xfrm>
        <a:prstGeom prst="roundRect">
          <a:avLst>
            <a:gd name="adj" fmla="val 10000"/>
          </a:avLst>
        </a:prstGeom>
        <a:solidFill>
          <a:schemeClr val="lt1">
            <a:alpha val="90000"/>
            <a:hueOff val="0"/>
            <a:satOff val="0"/>
            <a:lumOff val="0"/>
            <a:alphaOff val="0"/>
          </a:schemeClr>
        </a:solidFill>
        <a:ln w="12700" cap="rnd" cmpd="sng" algn="ctr">
          <a:solidFill>
            <a:schemeClr val="accent1">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0955" tIns="13970" rIns="20955" bIns="13970" numCol="1" spcCol="1270" anchor="ctr" anchorCtr="0">
          <a:noAutofit/>
        </a:bodyPr>
        <a:lstStyle/>
        <a:p>
          <a:pPr lvl="0" algn="ctr" defTabSz="488950" rtl="0">
            <a:lnSpc>
              <a:spcPct val="90000"/>
            </a:lnSpc>
            <a:spcBef>
              <a:spcPct val="0"/>
            </a:spcBef>
            <a:spcAft>
              <a:spcPct val="35000"/>
            </a:spcAft>
          </a:pPr>
          <a:r>
            <a:rPr lang="en-GB" sz="1100" b="1" kern="1200" dirty="0" smtClean="0"/>
            <a:t>Human Resources (HR) Department</a:t>
          </a:r>
          <a:endParaRPr lang="en-IN" sz="1100" b="1" kern="1200" dirty="0"/>
        </a:p>
      </dsp:txBody>
      <dsp:txXfrm>
        <a:off x="305084" y="1948797"/>
        <a:ext cx="1047971" cy="715869"/>
      </dsp:txXfrm>
    </dsp:sp>
    <dsp:sp modelId="{53AABF5A-792E-4500-A996-59B36BA18005}">
      <dsp:nvSpPr>
        <dsp:cNvPr id="0" name=""/>
        <dsp:cNvSpPr/>
      </dsp:nvSpPr>
      <dsp:spPr>
        <a:xfrm>
          <a:off x="1667060" y="1147898"/>
          <a:ext cx="1482098" cy="691145"/>
        </a:xfrm>
        <a:prstGeom prst="roundRect">
          <a:avLst>
            <a:gd name="adj" fmla="val 10000"/>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30480" tIns="20320" rIns="30480" bIns="20320" numCol="1" spcCol="1270" anchor="ctr" anchorCtr="0">
          <a:noAutofit/>
        </a:bodyPr>
        <a:lstStyle/>
        <a:p>
          <a:pPr lvl="0" algn="ctr" defTabSz="711200" rtl="0">
            <a:lnSpc>
              <a:spcPct val="90000"/>
            </a:lnSpc>
            <a:spcBef>
              <a:spcPct val="0"/>
            </a:spcBef>
            <a:spcAft>
              <a:spcPct val="35000"/>
            </a:spcAft>
          </a:pPr>
          <a:endParaRPr lang="en-IN" sz="1600" kern="1200" dirty="0"/>
        </a:p>
      </dsp:txBody>
      <dsp:txXfrm>
        <a:off x="1687303" y="1168141"/>
        <a:ext cx="1441612" cy="650659"/>
      </dsp:txXfrm>
    </dsp:sp>
    <dsp:sp modelId="{9753BE9E-FA69-40D9-B9F3-C83ACE9CC812}">
      <dsp:nvSpPr>
        <dsp:cNvPr id="0" name=""/>
        <dsp:cNvSpPr/>
      </dsp:nvSpPr>
      <dsp:spPr>
        <a:xfrm>
          <a:off x="1815270" y="1839044"/>
          <a:ext cx="136886" cy="493271"/>
        </a:xfrm>
        <a:custGeom>
          <a:avLst/>
          <a:gdLst/>
          <a:ahLst/>
          <a:cxnLst/>
          <a:rect l="0" t="0" r="0" b="0"/>
          <a:pathLst>
            <a:path>
              <a:moveTo>
                <a:pt x="0" y="0"/>
              </a:moveTo>
              <a:lnTo>
                <a:pt x="0" y="493271"/>
              </a:lnTo>
              <a:lnTo>
                <a:pt x="136886" y="493271"/>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8A5F87-69F5-457F-9E3A-4FD9590E93AC}">
      <dsp:nvSpPr>
        <dsp:cNvPr id="0" name=""/>
        <dsp:cNvSpPr/>
      </dsp:nvSpPr>
      <dsp:spPr>
        <a:xfrm>
          <a:off x="1952157" y="1966157"/>
          <a:ext cx="1360743" cy="732316"/>
        </a:xfrm>
        <a:prstGeom prst="roundRect">
          <a:avLst>
            <a:gd name="adj" fmla="val 10000"/>
          </a:avLst>
        </a:prstGeom>
        <a:solidFill>
          <a:schemeClr val="lt1">
            <a:alpha val="90000"/>
            <a:hueOff val="0"/>
            <a:satOff val="0"/>
            <a:lumOff val="0"/>
            <a:alphaOff val="0"/>
          </a:schemeClr>
        </a:solidFill>
        <a:ln w="12700" cap="rnd" cmpd="sng" algn="ctr">
          <a:solidFill>
            <a:schemeClr val="accent1">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2860" tIns="15240" rIns="22860" bIns="15240" numCol="1" spcCol="1270" anchor="ctr" anchorCtr="0">
          <a:noAutofit/>
        </a:bodyPr>
        <a:lstStyle/>
        <a:p>
          <a:pPr lvl="0" algn="ctr" defTabSz="533400" rtl="0">
            <a:lnSpc>
              <a:spcPct val="90000"/>
            </a:lnSpc>
            <a:spcBef>
              <a:spcPct val="0"/>
            </a:spcBef>
            <a:spcAft>
              <a:spcPct val="35000"/>
            </a:spcAft>
          </a:pPr>
          <a:r>
            <a:rPr lang="en-GB" sz="1200" b="1" kern="1200" dirty="0" smtClean="0"/>
            <a:t>Senior Leadership/Executives</a:t>
          </a:r>
          <a:endParaRPr lang="en-IN" sz="1200" kern="1200" dirty="0"/>
        </a:p>
      </dsp:txBody>
      <dsp:txXfrm>
        <a:off x="1973606" y="1987606"/>
        <a:ext cx="1317845" cy="689418"/>
      </dsp:txXfrm>
    </dsp:sp>
    <dsp:sp modelId="{F58334B4-CAC1-4421-B282-1FFA77FEBFA5}">
      <dsp:nvSpPr>
        <dsp:cNvPr id="0" name=""/>
        <dsp:cNvSpPr/>
      </dsp:nvSpPr>
      <dsp:spPr>
        <a:xfrm>
          <a:off x="3462813" y="1111113"/>
          <a:ext cx="1487004" cy="704103"/>
        </a:xfrm>
        <a:prstGeom prst="roundRect">
          <a:avLst>
            <a:gd name="adj" fmla="val 10000"/>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30480" tIns="20320" rIns="30480" bIns="20320" numCol="1" spcCol="1270" anchor="ctr" anchorCtr="0">
          <a:noAutofit/>
        </a:bodyPr>
        <a:lstStyle/>
        <a:p>
          <a:pPr lvl="0" algn="ctr" defTabSz="711200" rtl="0">
            <a:lnSpc>
              <a:spcPct val="90000"/>
            </a:lnSpc>
            <a:spcBef>
              <a:spcPct val="0"/>
            </a:spcBef>
            <a:spcAft>
              <a:spcPct val="35000"/>
            </a:spcAft>
          </a:pPr>
          <a:endParaRPr lang="en-IN" sz="1600" kern="1200" dirty="0"/>
        </a:p>
      </dsp:txBody>
      <dsp:txXfrm>
        <a:off x="3483435" y="1131735"/>
        <a:ext cx="1445760" cy="662859"/>
      </dsp:txXfrm>
    </dsp:sp>
    <dsp:sp modelId="{BC3FB716-E1DD-4326-9DB7-88E51275285F}">
      <dsp:nvSpPr>
        <dsp:cNvPr id="0" name=""/>
        <dsp:cNvSpPr/>
      </dsp:nvSpPr>
      <dsp:spPr>
        <a:xfrm>
          <a:off x="3611514" y="1815216"/>
          <a:ext cx="100491" cy="589975"/>
        </a:xfrm>
        <a:custGeom>
          <a:avLst/>
          <a:gdLst/>
          <a:ahLst/>
          <a:cxnLst/>
          <a:rect l="0" t="0" r="0" b="0"/>
          <a:pathLst>
            <a:path>
              <a:moveTo>
                <a:pt x="0" y="0"/>
              </a:moveTo>
              <a:lnTo>
                <a:pt x="0" y="589975"/>
              </a:lnTo>
              <a:lnTo>
                <a:pt x="100491" y="589975"/>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09C2918-6444-487A-AD2E-03295434436B}">
      <dsp:nvSpPr>
        <dsp:cNvPr id="0" name=""/>
        <dsp:cNvSpPr/>
      </dsp:nvSpPr>
      <dsp:spPr>
        <a:xfrm>
          <a:off x="3712005" y="2001868"/>
          <a:ext cx="1488052" cy="806646"/>
        </a:xfrm>
        <a:prstGeom prst="roundRect">
          <a:avLst>
            <a:gd name="adj" fmla="val 10000"/>
          </a:avLst>
        </a:prstGeom>
        <a:solidFill>
          <a:schemeClr val="lt1">
            <a:alpha val="90000"/>
            <a:hueOff val="0"/>
            <a:satOff val="0"/>
            <a:lumOff val="0"/>
            <a:alphaOff val="0"/>
          </a:schemeClr>
        </a:solidFill>
        <a:ln w="12700" cap="rnd" cmpd="sng" algn="ctr">
          <a:solidFill>
            <a:schemeClr val="accent1">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0955" tIns="13970" rIns="20955" bIns="13970" numCol="1" spcCol="1270" anchor="ctr" anchorCtr="0">
          <a:noAutofit/>
        </a:bodyPr>
        <a:lstStyle/>
        <a:p>
          <a:pPr lvl="0" algn="ctr" defTabSz="488950" rtl="0">
            <a:lnSpc>
              <a:spcPct val="90000"/>
            </a:lnSpc>
            <a:spcBef>
              <a:spcPct val="0"/>
            </a:spcBef>
            <a:spcAft>
              <a:spcPct val="35000"/>
            </a:spcAft>
          </a:pPr>
          <a:r>
            <a:rPr lang="en-GB" sz="1100" b="1" kern="1200" dirty="0" smtClean="0"/>
            <a:t>Employees</a:t>
          </a:r>
          <a:endParaRPr lang="en-IN" sz="1100" kern="1200" dirty="0"/>
        </a:p>
      </dsp:txBody>
      <dsp:txXfrm>
        <a:off x="3735631" y="2025494"/>
        <a:ext cx="1440800" cy="759394"/>
      </dsp:txXfrm>
    </dsp:sp>
    <dsp:sp modelId="{5CC46316-9266-4EBB-8EE6-6F3AB359DAB9}">
      <dsp:nvSpPr>
        <dsp:cNvPr id="0" name=""/>
        <dsp:cNvSpPr/>
      </dsp:nvSpPr>
      <dsp:spPr>
        <a:xfrm>
          <a:off x="5190966" y="1147898"/>
          <a:ext cx="1486971" cy="665717"/>
        </a:xfrm>
        <a:prstGeom prst="roundRect">
          <a:avLst>
            <a:gd name="adj" fmla="val 10000"/>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30480" tIns="20320" rIns="30480" bIns="20320" numCol="1" spcCol="1270" anchor="ctr" anchorCtr="0">
          <a:noAutofit/>
        </a:bodyPr>
        <a:lstStyle/>
        <a:p>
          <a:pPr lvl="0" algn="ctr" defTabSz="711200" rtl="0">
            <a:lnSpc>
              <a:spcPct val="90000"/>
            </a:lnSpc>
            <a:spcBef>
              <a:spcPct val="0"/>
            </a:spcBef>
            <a:spcAft>
              <a:spcPct val="35000"/>
            </a:spcAft>
          </a:pPr>
          <a:endParaRPr lang="en-IN" sz="1600" kern="1200" dirty="0"/>
        </a:p>
      </dsp:txBody>
      <dsp:txXfrm>
        <a:off x="5210464" y="1167396"/>
        <a:ext cx="1447975" cy="626721"/>
      </dsp:txXfrm>
    </dsp:sp>
    <dsp:sp modelId="{690259AF-626C-4B1E-A328-85A4F39800AF}">
      <dsp:nvSpPr>
        <dsp:cNvPr id="0" name=""/>
        <dsp:cNvSpPr/>
      </dsp:nvSpPr>
      <dsp:spPr>
        <a:xfrm>
          <a:off x="5339664" y="1813615"/>
          <a:ext cx="148697" cy="513629"/>
        </a:xfrm>
        <a:custGeom>
          <a:avLst/>
          <a:gdLst/>
          <a:ahLst/>
          <a:cxnLst/>
          <a:rect l="0" t="0" r="0" b="0"/>
          <a:pathLst>
            <a:path>
              <a:moveTo>
                <a:pt x="0" y="0"/>
              </a:moveTo>
              <a:lnTo>
                <a:pt x="0" y="513629"/>
              </a:lnTo>
              <a:lnTo>
                <a:pt x="148697" y="513629"/>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3934477-A791-4423-A36B-2466EC5C0B3F}">
      <dsp:nvSpPr>
        <dsp:cNvPr id="0" name=""/>
        <dsp:cNvSpPr/>
      </dsp:nvSpPr>
      <dsp:spPr>
        <a:xfrm>
          <a:off x="5488361" y="1952053"/>
          <a:ext cx="1417384" cy="750385"/>
        </a:xfrm>
        <a:prstGeom prst="roundRect">
          <a:avLst>
            <a:gd name="adj" fmla="val 10000"/>
          </a:avLst>
        </a:prstGeom>
        <a:solidFill>
          <a:schemeClr val="lt1">
            <a:alpha val="90000"/>
            <a:hueOff val="0"/>
            <a:satOff val="0"/>
            <a:lumOff val="0"/>
            <a:alphaOff val="0"/>
          </a:schemeClr>
        </a:solidFill>
        <a:ln w="12700" cap="rnd" cmpd="sng" algn="ctr">
          <a:solidFill>
            <a:schemeClr val="accent1">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0955" tIns="13970" rIns="20955" bIns="13970" numCol="1" spcCol="1270" anchor="ctr" anchorCtr="0">
          <a:noAutofit/>
        </a:bodyPr>
        <a:lstStyle/>
        <a:p>
          <a:pPr lvl="0" algn="ctr" defTabSz="488950" rtl="0">
            <a:lnSpc>
              <a:spcPct val="90000"/>
            </a:lnSpc>
            <a:spcBef>
              <a:spcPct val="0"/>
            </a:spcBef>
            <a:spcAft>
              <a:spcPct val="35000"/>
            </a:spcAft>
          </a:pPr>
          <a:r>
            <a:rPr lang="en-GB" sz="1100" b="1" kern="1200" dirty="0" smtClean="0"/>
            <a:t>Department Managers (Sales &amp; Production</a:t>
          </a:r>
          <a:r>
            <a:rPr lang="en-GB" sz="700" b="1" kern="1200" dirty="0" smtClean="0"/>
            <a:t>)</a:t>
          </a:r>
          <a:endParaRPr lang="en-IN" sz="700" kern="1200" dirty="0"/>
        </a:p>
      </dsp:txBody>
      <dsp:txXfrm>
        <a:off x="5510339" y="1974031"/>
        <a:ext cx="1373428" cy="706429"/>
      </dsp:txXfrm>
    </dsp:sp>
    <dsp:sp modelId="{5805FE91-EE75-4EF5-ABDA-B9EA72C0C690}">
      <dsp:nvSpPr>
        <dsp:cNvPr id="0" name=""/>
        <dsp:cNvSpPr/>
      </dsp:nvSpPr>
      <dsp:spPr>
        <a:xfrm>
          <a:off x="7182620" y="1147898"/>
          <a:ext cx="1311388" cy="806402"/>
        </a:xfrm>
        <a:prstGeom prst="roundRect">
          <a:avLst>
            <a:gd name="adj" fmla="val 10000"/>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30480" tIns="20320" rIns="30480" bIns="20320" numCol="1" spcCol="1270" anchor="ctr" anchorCtr="0">
          <a:noAutofit/>
        </a:bodyPr>
        <a:lstStyle/>
        <a:p>
          <a:pPr lvl="0" algn="ctr" defTabSz="711200" rtl="0">
            <a:lnSpc>
              <a:spcPct val="90000"/>
            </a:lnSpc>
            <a:spcBef>
              <a:spcPct val="0"/>
            </a:spcBef>
            <a:spcAft>
              <a:spcPct val="35000"/>
            </a:spcAft>
          </a:pPr>
          <a:endParaRPr lang="en-IN" sz="1600" kern="1200" dirty="0"/>
        </a:p>
      </dsp:txBody>
      <dsp:txXfrm>
        <a:off x="7206239" y="1171517"/>
        <a:ext cx="1264150" cy="759164"/>
      </dsp:txXfrm>
    </dsp:sp>
    <dsp:sp modelId="{CCDC782A-40DF-4364-BFEF-D7F89AA7929C}">
      <dsp:nvSpPr>
        <dsp:cNvPr id="0" name=""/>
        <dsp:cNvSpPr/>
      </dsp:nvSpPr>
      <dsp:spPr>
        <a:xfrm>
          <a:off x="7313759" y="1954301"/>
          <a:ext cx="131138" cy="473134"/>
        </a:xfrm>
        <a:custGeom>
          <a:avLst/>
          <a:gdLst/>
          <a:ahLst/>
          <a:cxnLst/>
          <a:rect l="0" t="0" r="0" b="0"/>
          <a:pathLst>
            <a:path>
              <a:moveTo>
                <a:pt x="0" y="0"/>
              </a:moveTo>
              <a:lnTo>
                <a:pt x="0" y="473134"/>
              </a:lnTo>
              <a:lnTo>
                <a:pt x="131138" y="473134"/>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1815EFB-9B9E-4DFD-B405-9907CD6C97E1}">
      <dsp:nvSpPr>
        <dsp:cNvPr id="0" name=""/>
        <dsp:cNvSpPr/>
      </dsp:nvSpPr>
      <dsp:spPr>
        <a:xfrm>
          <a:off x="7444898" y="2092738"/>
          <a:ext cx="1340435" cy="669394"/>
        </a:xfrm>
        <a:prstGeom prst="roundRect">
          <a:avLst>
            <a:gd name="adj" fmla="val 10000"/>
          </a:avLst>
        </a:prstGeom>
        <a:solidFill>
          <a:schemeClr val="lt1">
            <a:alpha val="90000"/>
            <a:hueOff val="0"/>
            <a:satOff val="0"/>
            <a:lumOff val="0"/>
            <a:alphaOff val="0"/>
          </a:schemeClr>
        </a:solidFill>
        <a:ln w="12700" cap="rnd" cmpd="sng" algn="ctr">
          <a:solidFill>
            <a:schemeClr val="accent1">
              <a:hueOff val="0"/>
              <a:satOff val="0"/>
              <a:lumOff val="0"/>
              <a:alphaOff val="0"/>
            </a:schemeClr>
          </a:solidFill>
          <a:prstDash val="solid"/>
        </a:ln>
        <a:effectLst>
          <a:outerShdw blurRad="38100" dist="254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0955" tIns="13970" rIns="20955" bIns="13970" numCol="1" spcCol="1270" anchor="ctr" anchorCtr="0">
          <a:noAutofit/>
        </a:bodyPr>
        <a:lstStyle/>
        <a:p>
          <a:pPr lvl="0" algn="ctr" defTabSz="488950" rtl="0">
            <a:lnSpc>
              <a:spcPct val="90000"/>
            </a:lnSpc>
            <a:spcBef>
              <a:spcPct val="0"/>
            </a:spcBef>
            <a:spcAft>
              <a:spcPct val="35000"/>
            </a:spcAft>
          </a:pPr>
          <a:r>
            <a:rPr lang="en-GB" sz="1100" b="1" kern="1200" dirty="0" smtClean="0"/>
            <a:t>Finance/Compensation Teams</a:t>
          </a:r>
          <a:endParaRPr lang="en-IN" sz="1100" kern="1200" dirty="0"/>
        </a:p>
      </dsp:txBody>
      <dsp:txXfrm>
        <a:off x="7464504" y="2112344"/>
        <a:ext cx="1301223" cy="630182"/>
      </dsp:txXfrm>
    </dsp:sp>
  </dsp:spTree>
</dsp:drawing>
</file>

<file path=ppt/diagrams/layout1.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8/28/2024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8/28/2024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8/28/2024</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8/28/2024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948CF63-4909-4556-9E24-7A2F9A3A72DC}"/>
              </a:ext>
            </a:extLst>
          </p:cNvPr>
          <p:cNvSpPr>
            <a:spLocks noGrp="1"/>
          </p:cNvSpPr>
          <p:nvPr>
            <p:ph type="ctrTitle"/>
          </p:nvPr>
        </p:nvSpPr>
        <p:spPr>
          <a:xfrm>
            <a:off x="1175763" y="549229"/>
            <a:ext cx="7766936" cy="1646302"/>
          </a:xfrm>
        </p:spPr>
        <p:txBody>
          <a:bodyPr/>
          <a:lstStyle/>
          <a:p>
            <a:pPr algn="l"/>
            <a:r>
              <a:rPr lang="en-US" dirty="0">
                <a:solidFill>
                  <a:schemeClr val="tx1"/>
                </a:solidFill>
              </a:rPr>
              <a:t>Employee Performance Analysis Using Excel</a:t>
            </a:r>
          </a:p>
        </p:txBody>
      </p:sp>
      <p:sp>
        <p:nvSpPr>
          <p:cNvPr id="4" name="TextBox 3">
            <a:extLst>
              <a:ext uri="{FF2B5EF4-FFF2-40B4-BE49-F238E27FC236}">
                <a16:creationId xmlns="" xmlns:a16="http://schemas.microsoft.com/office/drawing/2014/main" id="{76C0DC77-6FCD-4E97-8B20-7DFFCCC886B8}"/>
              </a:ext>
            </a:extLst>
          </p:cNvPr>
          <p:cNvSpPr txBox="1"/>
          <p:nvPr/>
        </p:nvSpPr>
        <p:spPr>
          <a:xfrm>
            <a:off x="561702" y="3331029"/>
            <a:ext cx="9287691" cy="2246769"/>
          </a:xfrm>
          <a:prstGeom prst="rect">
            <a:avLst/>
          </a:prstGeom>
          <a:noFill/>
        </p:spPr>
        <p:txBody>
          <a:bodyPr wrap="square" rtlCol="0">
            <a:spAutoFit/>
          </a:bodyPr>
          <a:lstStyle/>
          <a:p>
            <a:r>
              <a:rPr lang="en-US" sz="2800" dirty="0"/>
              <a:t>PRESENTED BY</a:t>
            </a:r>
            <a:r>
              <a:rPr lang="en-US" sz="2800" dirty="0" smtClean="0"/>
              <a:t>: MANJULA B</a:t>
            </a:r>
            <a:endParaRPr lang="en-US" sz="2800" dirty="0"/>
          </a:p>
          <a:p>
            <a:r>
              <a:rPr lang="en-US" sz="2800" dirty="0"/>
              <a:t>REGISTER NO</a:t>
            </a:r>
            <a:r>
              <a:rPr lang="en-US" sz="2800" dirty="0" smtClean="0"/>
              <a:t>: 312204591</a:t>
            </a:r>
            <a:endParaRPr lang="en-US" sz="2800" dirty="0"/>
          </a:p>
          <a:p>
            <a:r>
              <a:rPr lang="en-US" sz="2800" dirty="0" smtClean="0"/>
              <a:t>DEPARTMENT: COMMERCE</a:t>
            </a:r>
            <a:endParaRPr lang="en-US" sz="2800" dirty="0"/>
          </a:p>
          <a:p>
            <a:r>
              <a:rPr lang="en-US" sz="2800" dirty="0" smtClean="0"/>
              <a:t>COLLEGE:K.C.S KASI NADAR COLLEGE AND ARTS AND SCIENCE</a:t>
            </a:r>
            <a:endParaRPr lang="en-US" sz="2800" dirty="0"/>
          </a:p>
        </p:txBody>
      </p:sp>
    </p:spTree>
    <p:extLst>
      <p:ext uri="{BB962C8B-B14F-4D97-AF65-F5344CB8AC3E}">
        <p14:creationId xmlns:p14="http://schemas.microsoft.com/office/powerpoint/2010/main" val="12447243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46971A61-1921-4D79-8305-570547918C79}"/>
              </a:ext>
            </a:extLst>
          </p:cNvPr>
          <p:cNvSpPr txBox="1"/>
          <p:nvPr/>
        </p:nvSpPr>
        <p:spPr>
          <a:xfrm>
            <a:off x="583095" y="598509"/>
            <a:ext cx="6944140" cy="923330"/>
          </a:xfrm>
          <a:prstGeom prst="rect">
            <a:avLst/>
          </a:prstGeom>
          <a:noFill/>
        </p:spPr>
        <p:txBody>
          <a:bodyPr wrap="square" rtlCol="0">
            <a:spAutoFit/>
          </a:bodyPr>
          <a:lstStyle/>
          <a:p>
            <a:r>
              <a:rPr lang="en-US" sz="5400" dirty="0"/>
              <a:t>RESULTS</a:t>
            </a:r>
          </a:p>
        </p:txBody>
      </p:sp>
      <p:graphicFrame>
        <p:nvGraphicFramePr>
          <p:cNvPr id="5" name="Chart 4">
            <a:extLst>
              <a:ext uri="{FF2B5EF4-FFF2-40B4-BE49-F238E27FC236}">
                <a16:creationId xmlns:lc="http://schemas.openxmlformats.org/drawingml/2006/lockedCanvas" xmlns:a16="http://schemas.microsoft.com/office/drawing/2014/main" xmlns:xdr="http://schemas.openxmlformats.org/drawingml/2006/spreadsheetDrawing" xmlns="" id="{87AAADE0-5768-B1DA-C100-84974A86A3C9}"/>
              </a:ext>
            </a:extLst>
          </p:cNvPr>
          <p:cNvGraphicFramePr>
            <a:graphicFrameLocks/>
          </p:cNvGraphicFramePr>
          <p:nvPr>
            <p:extLst>
              <p:ext uri="{D42A27DB-BD31-4B8C-83A1-F6EECF244321}">
                <p14:modId xmlns:p14="http://schemas.microsoft.com/office/powerpoint/2010/main" val="1787001217"/>
              </p:ext>
            </p:extLst>
          </p:nvPr>
        </p:nvGraphicFramePr>
        <p:xfrm>
          <a:off x="1071155" y="1943099"/>
          <a:ext cx="7249886" cy="350411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34637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AE153F82-799B-4002-ABF4-BE71AAF75CE4}"/>
              </a:ext>
            </a:extLst>
          </p:cNvPr>
          <p:cNvSpPr txBox="1"/>
          <p:nvPr/>
        </p:nvSpPr>
        <p:spPr>
          <a:xfrm>
            <a:off x="596348" y="437321"/>
            <a:ext cx="5658678" cy="923330"/>
          </a:xfrm>
          <a:prstGeom prst="rect">
            <a:avLst/>
          </a:prstGeom>
          <a:noFill/>
        </p:spPr>
        <p:txBody>
          <a:bodyPr wrap="square" rtlCol="0">
            <a:spAutoFit/>
          </a:bodyPr>
          <a:lstStyle/>
          <a:p>
            <a:r>
              <a:rPr lang="en-US" sz="5400" dirty="0"/>
              <a:t>CONCLUSION</a:t>
            </a:r>
          </a:p>
        </p:txBody>
      </p:sp>
      <p:sp>
        <p:nvSpPr>
          <p:cNvPr id="4" name="TextBox 3"/>
          <p:cNvSpPr txBox="1"/>
          <p:nvPr/>
        </p:nvSpPr>
        <p:spPr>
          <a:xfrm>
            <a:off x="444136" y="1515291"/>
            <a:ext cx="8712927" cy="4247317"/>
          </a:xfrm>
          <a:prstGeom prst="rect">
            <a:avLst/>
          </a:prstGeom>
          <a:noFill/>
        </p:spPr>
        <p:txBody>
          <a:bodyPr wrap="square" rtlCol="0">
            <a:spAutoFit/>
          </a:bodyPr>
          <a:lstStyle/>
          <a:p>
            <a:pPr marL="342900" indent="-342900">
              <a:buAutoNum type="arabicPeriod"/>
            </a:pPr>
            <a:r>
              <a:rPr lang="en-GB" b="1" dirty="0" smtClean="0"/>
              <a:t>Data </a:t>
            </a:r>
            <a:r>
              <a:rPr lang="en-GB" b="1" dirty="0"/>
              <a:t>Accuracy and Consistency</a:t>
            </a:r>
            <a:r>
              <a:rPr lang="en-GB" dirty="0"/>
              <a:t>: The conclusion confirms that the pivot table accurately categorizes employee performance scores and that the totals for each category correctly sum up to the overall Grand Total. This accuracy ensures that the analysis is reliable and that stakeholders can trust the reported figures</a:t>
            </a:r>
            <a:r>
              <a:rPr lang="en-GB" dirty="0" smtClean="0"/>
              <a:t>.</a:t>
            </a:r>
          </a:p>
          <a:p>
            <a:pPr marL="342900" indent="-342900">
              <a:buAutoNum type="arabicPeriod"/>
            </a:pPr>
            <a:endParaRPr lang="en-GB" dirty="0"/>
          </a:p>
          <a:p>
            <a:r>
              <a:rPr lang="en-GB" dirty="0" smtClean="0"/>
              <a:t>2</a:t>
            </a:r>
            <a:r>
              <a:rPr lang="en-GB" dirty="0"/>
              <a:t>. </a:t>
            </a:r>
            <a:r>
              <a:rPr lang="en-GB" b="1" dirty="0"/>
              <a:t>Performance Distribution Insight</a:t>
            </a:r>
            <a:r>
              <a:rPr lang="en-GB" dirty="0"/>
              <a:t>: The pivot table provides a clear view of how performance scores are distributed across the three evaluation categories. This insight is crucial for understanding overall employee performance and identifying patterns, such as a predominance of scores in the "Fully Meets" category</a:t>
            </a:r>
            <a:r>
              <a:rPr lang="en-GB" dirty="0" smtClean="0"/>
              <a:t>.</a:t>
            </a:r>
          </a:p>
          <a:p>
            <a:endParaRPr lang="en-GB" dirty="0"/>
          </a:p>
          <a:p>
            <a:r>
              <a:rPr lang="en-GB" b="1" dirty="0" smtClean="0"/>
              <a:t>Conclusion</a:t>
            </a:r>
            <a:r>
              <a:rPr lang="en-GB" dirty="0"/>
              <a:t>: The pivot table's conclusion underscores its importance in accurately categorizing and summarizing employee performance data. It ensures data integrity, provides valuable insights into performance distribution, supports informed decision-making, and aids in effective reporting and strategic planning.</a:t>
            </a:r>
          </a:p>
        </p:txBody>
      </p:sp>
    </p:spTree>
    <p:extLst>
      <p:ext uri="{BB962C8B-B14F-4D97-AF65-F5344CB8AC3E}">
        <p14:creationId xmlns:p14="http://schemas.microsoft.com/office/powerpoint/2010/main" val="3712912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19AACD40-77A2-453C-9FE7-D0F1EE96C215}"/>
              </a:ext>
            </a:extLst>
          </p:cNvPr>
          <p:cNvSpPr txBox="1"/>
          <p:nvPr/>
        </p:nvSpPr>
        <p:spPr>
          <a:xfrm>
            <a:off x="848139" y="834887"/>
            <a:ext cx="5499652" cy="923330"/>
          </a:xfrm>
          <a:prstGeom prst="rect">
            <a:avLst/>
          </a:prstGeom>
          <a:noFill/>
        </p:spPr>
        <p:txBody>
          <a:bodyPr wrap="square" rtlCol="0">
            <a:spAutoFit/>
          </a:bodyPr>
          <a:lstStyle/>
          <a:p>
            <a:r>
              <a:rPr lang="en-US" sz="5400" dirty="0"/>
              <a:t>REFERENCE</a:t>
            </a:r>
          </a:p>
        </p:txBody>
      </p:sp>
      <p:sp>
        <p:nvSpPr>
          <p:cNvPr id="3" name="TextBox 2"/>
          <p:cNvSpPr txBox="1"/>
          <p:nvPr/>
        </p:nvSpPr>
        <p:spPr>
          <a:xfrm>
            <a:off x="431074" y="2390503"/>
            <a:ext cx="9366069" cy="2862322"/>
          </a:xfrm>
          <a:prstGeom prst="rect">
            <a:avLst/>
          </a:prstGeom>
          <a:noFill/>
        </p:spPr>
        <p:txBody>
          <a:bodyPr wrap="square" rtlCol="0">
            <a:spAutoFit/>
          </a:bodyPr>
          <a:lstStyle/>
          <a:p>
            <a:r>
              <a:rPr lang="en-GB" b="1" dirty="0" smtClean="0"/>
              <a:t>Mrs </a:t>
            </a:r>
            <a:r>
              <a:rPr lang="en-GB" b="1" dirty="0" err="1" smtClean="0"/>
              <a:t>Nirmala</a:t>
            </a:r>
            <a:r>
              <a:rPr lang="en-GB" b="1" dirty="0" smtClean="0"/>
              <a:t> P</a:t>
            </a:r>
          </a:p>
          <a:p>
            <a:r>
              <a:rPr lang="en-GB" b="1" dirty="0" smtClean="0"/>
              <a:t>Assistant Professor</a:t>
            </a:r>
          </a:p>
          <a:p>
            <a:r>
              <a:rPr lang="en-GB" b="1" dirty="0" smtClean="0"/>
              <a:t>K.C.S </a:t>
            </a:r>
            <a:r>
              <a:rPr lang="en-GB" b="1" dirty="0" err="1" smtClean="0"/>
              <a:t>Kasi</a:t>
            </a:r>
            <a:r>
              <a:rPr lang="en-GB" b="1" dirty="0" smtClean="0"/>
              <a:t> </a:t>
            </a:r>
            <a:r>
              <a:rPr lang="en-GB" b="1" dirty="0" err="1" smtClean="0"/>
              <a:t>Nadar</a:t>
            </a:r>
            <a:r>
              <a:rPr lang="en-GB" b="1" dirty="0" smtClean="0"/>
              <a:t> College Arts and Science</a:t>
            </a:r>
          </a:p>
          <a:p>
            <a:r>
              <a:rPr lang="en-GB" b="1" dirty="0" smtClean="0"/>
              <a:t>Chennai, Tamil Nadu</a:t>
            </a:r>
          </a:p>
          <a:p>
            <a:endParaRPr lang="en-GB" b="1" dirty="0"/>
          </a:p>
          <a:p>
            <a:r>
              <a:rPr lang="en-GB" b="1" dirty="0" smtClean="0"/>
              <a:t>Ms </a:t>
            </a:r>
            <a:r>
              <a:rPr lang="en-GB" b="1" dirty="0" err="1" smtClean="0"/>
              <a:t>Shakthi</a:t>
            </a:r>
            <a:r>
              <a:rPr lang="en-GB" b="1" dirty="0" smtClean="0"/>
              <a:t> </a:t>
            </a:r>
            <a:r>
              <a:rPr lang="en-GB" b="1" dirty="0" err="1" smtClean="0"/>
              <a:t>Balambigai</a:t>
            </a:r>
            <a:r>
              <a:rPr lang="en-GB" b="1" dirty="0" smtClean="0"/>
              <a:t> V</a:t>
            </a:r>
          </a:p>
          <a:p>
            <a:r>
              <a:rPr lang="en-GB" b="1" dirty="0" smtClean="0"/>
              <a:t>Assistant Professor</a:t>
            </a:r>
          </a:p>
          <a:p>
            <a:r>
              <a:rPr lang="en-GB" b="1" dirty="0" smtClean="0"/>
              <a:t>K.C.S </a:t>
            </a:r>
            <a:r>
              <a:rPr lang="en-GB" b="1" dirty="0" err="1" smtClean="0"/>
              <a:t>Kasi</a:t>
            </a:r>
            <a:r>
              <a:rPr lang="en-GB" b="1" dirty="0" smtClean="0"/>
              <a:t> </a:t>
            </a:r>
            <a:r>
              <a:rPr lang="en-GB" b="1" dirty="0" err="1" smtClean="0"/>
              <a:t>Nadar</a:t>
            </a:r>
            <a:r>
              <a:rPr lang="en-GB" b="1" dirty="0" smtClean="0"/>
              <a:t> College Arts and Science</a:t>
            </a:r>
          </a:p>
          <a:p>
            <a:r>
              <a:rPr lang="en-GB" b="1" dirty="0" smtClean="0"/>
              <a:t>Chennai, Tamil Nadu</a:t>
            </a:r>
          </a:p>
          <a:p>
            <a:endParaRPr lang="en-IN" dirty="0"/>
          </a:p>
        </p:txBody>
      </p:sp>
    </p:spTree>
    <p:extLst>
      <p:ext uri="{BB962C8B-B14F-4D97-AF65-F5344CB8AC3E}">
        <p14:creationId xmlns:p14="http://schemas.microsoft.com/office/powerpoint/2010/main" val="372956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8BEA975-0899-40E1-9413-7C506C055759}"/>
              </a:ext>
            </a:extLst>
          </p:cNvPr>
          <p:cNvSpPr>
            <a:spLocks noGrp="1"/>
          </p:cNvSpPr>
          <p:nvPr>
            <p:ph type="title"/>
          </p:nvPr>
        </p:nvSpPr>
        <p:spPr>
          <a:xfrm>
            <a:off x="452047" y="715617"/>
            <a:ext cx="8596668" cy="896353"/>
          </a:xfrm>
        </p:spPr>
        <p:txBody>
          <a:bodyPr>
            <a:noAutofit/>
          </a:bodyPr>
          <a:lstStyle/>
          <a:p>
            <a:r>
              <a:rPr lang="en-US" sz="5400" dirty="0">
                <a:solidFill>
                  <a:schemeClr val="tx1"/>
                </a:solidFill>
              </a:rPr>
              <a:t>PROJECT TITLE</a:t>
            </a:r>
          </a:p>
        </p:txBody>
      </p:sp>
      <p:graphicFrame>
        <p:nvGraphicFramePr>
          <p:cNvPr id="5" name="Diagram 4">
            <a:extLst>
              <a:ext uri="{FF2B5EF4-FFF2-40B4-BE49-F238E27FC236}">
                <a16:creationId xmlns="" xmlns:a16="http://schemas.microsoft.com/office/drawing/2014/main" id="{4E5EB0A6-F07D-4593-8357-94CDB9D84C4F}"/>
              </a:ext>
            </a:extLst>
          </p:cNvPr>
          <p:cNvGraphicFramePr/>
          <p:nvPr>
            <p:extLst>
              <p:ext uri="{D42A27DB-BD31-4B8C-83A1-F6EECF244321}">
                <p14:modId xmlns:p14="http://schemas.microsoft.com/office/powerpoint/2010/main" val="939393305"/>
              </p:ext>
            </p:extLst>
          </p:nvPr>
        </p:nvGraphicFramePr>
        <p:xfrm>
          <a:off x="804744" y="3095898"/>
          <a:ext cx="7618527" cy="17896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40277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FA301E9-FC28-4A1F-948D-0BC35DF32D14}"/>
              </a:ext>
            </a:extLst>
          </p:cNvPr>
          <p:cNvSpPr>
            <a:spLocks noGrp="1"/>
          </p:cNvSpPr>
          <p:nvPr>
            <p:ph type="title"/>
          </p:nvPr>
        </p:nvSpPr>
        <p:spPr>
          <a:xfrm>
            <a:off x="491805" y="795130"/>
            <a:ext cx="8596668" cy="962613"/>
          </a:xfrm>
        </p:spPr>
        <p:txBody>
          <a:bodyPr>
            <a:normAutofit/>
          </a:bodyPr>
          <a:lstStyle/>
          <a:p>
            <a:r>
              <a:rPr lang="en-US" sz="5400" dirty="0">
                <a:solidFill>
                  <a:schemeClr val="tx1"/>
                </a:solidFill>
              </a:rPr>
              <a:t>AGENDA</a:t>
            </a:r>
          </a:p>
        </p:txBody>
      </p:sp>
      <p:sp>
        <p:nvSpPr>
          <p:cNvPr id="3" name="Text Placeholder 2">
            <a:extLst>
              <a:ext uri="{FF2B5EF4-FFF2-40B4-BE49-F238E27FC236}">
                <a16:creationId xmlns="" xmlns:a16="http://schemas.microsoft.com/office/drawing/2014/main" id="{A91D123A-1F5E-4065-BB7E-E533E9B525AF}"/>
              </a:ext>
            </a:extLst>
          </p:cNvPr>
          <p:cNvSpPr>
            <a:spLocks noGrp="1"/>
          </p:cNvSpPr>
          <p:nvPr>
            <p:ph type="body" idx="1"/>
          </p:nvPr>
        </p:nvSpPr>
        <p:spPr>
          <a:xfrm>
            <a:off x="2014546" y="2168561"/>
            <a:ext cx="5551186" cy="3715404"/>
          </a:xfrm>
        </p:spPr>
        <p:txBody>
          <a:bodyPr>
            <a:normAutofit/>
          </a:bodyPr>
          <a:lstStyle/>
          <a:p>
            <a:r>
              <a:rPr lang="en-US" b="1" dirty="0">
                <a:solidFill>
                  <a:schemeClr val="tx1"/>
                </a:solidFill>
              </a:rPr>
              <a:t>1.Problem Statement</a:t>
            </a:r>
          </a:p>
          <a:p>
            <a:r>
              <a:rPr lang="en-US" b="1" dirty="0">
                <a:solidFill>
                  <a:schemeClr val="tx1"/>
                </a:solidFill>
              </a:rPr>
              <a:t>2. Project Overview</a:t>
            </a:r>
          </a:p>
          <a:p>
            <a:r>
              <a:rPr lang="en-US" b="1" dirty="0">
                <a:solidFill>
                  <a:schemeClr val="tx1"/>
                </a:solidFill>
              </a:rPr>
              <a:t>3.End Users</a:t>
            </a:r>
          </a:p>
          <a:p>
            <a:r>
              <a:rPr lang="en-US" b="1" dirty="0">
                <a:solidFill>
                  <a:schemeClr val="tx1"/>
                </a:solidFill>
              </a:rPr>
              <a:t>4.Our Solution and Proposition</a:t>
            </a:r>
          </a:p>
          <a:p>
            <a:r>
              <a:rPr lang="en-US" b="1" dirty="0">
                <a:solidFill>
                  <a:schemeClr val="tx1"/>
                </a:solidFill>
              </a:rPr>
              <a:t>5. Dataset Description</a:t>
            </a:r>
          </a:p>
          <a:p>
            <a:r>
              <a:rPr lang="en-US" b="1" dirty="0">
                <a:solidFill>
                  <a:schemeClr val="tx1"/>
                </a:solidFill>
              </a:rPr>
              <a:t>6. Modelling Approach</a:t>
            </a:r>
          </a:p>
          <a:p>
            <a:r>
              <a:rPr lang="en-US" b="1" dirty="0">
                <a:solidFill>
                  <a:schemeClr val="tx1"/>
                </a:solidFill>
              </a:rPr>
              <a:t>7. Results and Discussion</a:t>
            </a:r>
          </a:p>
          <a:p>
            <a:r>
              <a:rPr lang="en-US" b="1" dirty="0">
                <a:solidFill>
                  <a:schemeClr val="tx1"/>
                </a:solidFill>
              </a:rPr>
              <a:t>8.Conclusion</a:t>
            </a:r>
          </a:p>
        </p:txBody>
      </p:sp>
      <p:cxnSp>
        <p:nvCxnSpPr>
          <p:cNvPr id="8" name="Straight Connector 7">
            <a:extLst>
              <a:ext uri="{FF2B5EF4-FFF2-40B4-BE49-F238E27FC236}">
                <a16:creationId xmlns="" xmlns:a16="http://schemas.microsoft.com/office/drawing/2014/main" id="{C8D1232B-4206-4CDB-8CD4-62D9F62B4B9C}"/>
              </a:ext>
            </a:extLst>
          </p:cNvPr>
          <p:cNvCxnSpPr>
            <a:cxnSpLocks/>
          </p:cNvCxnSpPr>
          <p:nvPr/>
        </p:nvCxnSpPr>
        <p:spPr>
          <a:xfrm flipV="1">
            <a:off x="1789043" y="196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11" name="Straight Connector 10">
            <a:extLst>
              <a:ext uri="{FF2B5EF4-FFF2-40B4-BE49-F238E27FC236}">
                <a16:creationId xmlns="" xmlns:a16="http://schemas.microsoft.com/office/drawing/2014/main" id="{97826FE1-CA3D-4FC7-A097-320CF74FC5FE}"/>
              </a:ext>
            </a:extLst>
          </p:cNvPr>
          <p:cNvCxnSpPr>
            <a:cxnSpLocks/>
          </p:cNvCxnSpPr>
          <p:nvPr/>
        </p:nvCxnSpPr>
        <p:spPr>
          <a:xfrm flipV="1">
            <a:off x="1789043" y="577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13" name="Straight Connector 12">
            <a:extLst>
              <a:ext uri="{FF2B5EF4-FFF2-40B4-BE49-F238E27FC236}">
                <a16:creationId xmlns="" xmlns:a16="http://schemas.microsoft.com/office/drawing/2014/main" id="{41808149-5223-4262-A253-876333913399}"/>
              </a:ext>
            </a:extLst>
          </p:cNvPr>
          <p:cNvCxnSpPr>
            <a:cxnSpLocks/>
          </p:cNvCxnSpPr>
          <p:nvPr/>
        </p:nvCxnSpPr>
        <p:spPr>
          <a:xfrm>
            <a:off x="1789043" y="1963151"/>
            <a:ext cx="0" cy="3810000"/>
          </a:xfrm>
          <a:prstGeom prst="line">
            <a:avLst/>
          </a:prstGeom>
        </p:spPr>
        <p:style>
          <a:lnRef idx="3">
            <a:schemeClr val="accent1"/>
          </a:lnRef>
          <a:fillRef idx="0">
            <a:schemeClr val="accent1"/>
          </a:fillRef>
          <a:effectRef idx="2">
            <a:schemeClr val="accent1"/>
          </a:effectRef>
          <a:fontRef idx="minor">
            <a:schemeClr val="tx1"/>
          </a:fontRef>
        </p:style>
      </p:cxnSp>
      <p:cxnSp>
        <p:nvCxnSpPr>
          <p:cNvPr id="18" name="Straight Connector 17">
            <a:extLst>
              <a:ext uri="{FF2B5EF4-FFF2-40B4-BE49-F238E27FC236}">
                <a16:creationId xmlns="" xmlns:a16="http://schemas.microsoft.com/office/drawing/2014/main" id="{C556CFB6-1042-4311-AB8A-5E0D9B0FAF82}"/>
              </a:ext>
            </a:extLst>
          </p:cNvPr>
          <p:cNvCxnSpPr>
            <a:cxnSpLocks/>
          </p:cNvCxnSpPr>
          <p:nvPr/>
        </p:nvCxnSpPr>
        <p:spPr>
          <a:xfrm>
            <a:off x="6506817" y="1963151"/>
            <a:ext cx="0" cy="381000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045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4D1FDAD-BB8C-476B-B26C-45CF7C037F95}"/>
              </a:ext>
            </a:extLst>
          </p:cNvPr>
          <p:cNvSpPr>
            <a:spLocks noGrp="1"/>
          </p:cNvSpPr>
          <p:nvPr>
            <p:ph type="title"/>
          </p:nvPr>
        </p:nvSpPr>
        <p:spPr>
          <a:xfrm>
            <a:off x="438150" y="662003"/>
            <a:ext cx="8596668" cy="860400"/>
          </a:xfrm>
        </p:spPr>
        <p:txBody>
          <a:bodyPr>
            <a:noAutofit/>
          </a:bodyPr>
          <a:lstStyle/>
          <a:p>
            <a:r>
              <a:rPr lang="en-US" sz="5400" dirty="0">
                <a:solidFill>
                  <a:schemeClr val="tx1"/>
                </a:solidFill>
              </a:rPr>
              <a:t>PROBLEM</a:t>
            </a:r>
            <a:r>
              <a:rPr lang="en-US" sz="5400" b="1" dirty="0">
                <a:solidFill>
                  <a:schemeClr val="tx1"/>
                </a:solidFill>
              </a:rPr>
              <a:t> </a:t>
            </a:r>
            <a:r>
              <a:rPr lang="en-US" sz="5400" dirty="0">
                <a:solidFill>
                  <a:schemeClr val="tx1"/>
                </a:solidFill>
              </a:rPr>
              <a:t>STATEMENT</a:t>
            </a:r>
          </a:p>
        </p:txBody>
      </p:sp>
      <p:sp>
        <p:nvSpPr>
          <p:cNvPr id="6" name="TextBox 5"/>
          <p:cNvSpPr txBox="1"/>
          <p:nvPr/>
        </p:nvSpPr>
        <p:spPr>
          <a:xfrm>
            <a:off x="438150" y="1522403"/>
            <a:ext cx="8483781" cy="4801314"/>
          </a:xfrm>
          <a:prstGeom prst="rect">
            <a:avLst/>
          </a:prstGeom>
          <a:noFill/>
        </p:spPr>
        <p:txBody>
          <a:bodyPr wrap="square" rtlCol="0">
            <a:spAutoFit/>
          </a:bodyPr>
          <a:lstStyle/>
          <a:p>
            <a:r>
              <a:rPr lang="en-GB" b="1" dirty="0" smtClean="0"/>
              <a:t>1.Ensuring </a:t>
            </a:r>
            <a:r>
              <a:rPr lang="en-GB" b="1" dirty="0"/>
              <a:t>Accurate Data Representation</a:t>
            </a:r>
            <a:r>
              <a:rPr lang="en-GB" dirty="0"/>
              <a:t>: The problem statement outlines the need to accurately categorize employee performance scores into the appropriate evaluation criteria: Exceeds, Fully Meets, and Needs Improvement. This is crucial for ensuring that the pivot table correctly represents employee performance and that decisions based on this data are </a:t>
            </a:r>
            <a:r>
              <a:rPr lang="en-GB" dirty="0" smtClean="0"/>
              <a:t>well-informed</a:t>
            </a:r>
          </a:p>
          <a:p>
            <a:endParaRPr lang="en-GB" dirty="0"/>
          </a:p>
          <a:p>
            <a:r>
              <a:rPr lang="en-GB" b="1" dirty="0"/>
              <a:t>2. Validating Data Integrity</a:t>
            </a:r>
            <a:r>
              <a:rPr lang="en-GB" dirty="0"/>
              <a:t>: By clearly defining the problem, you set the foundation for verifying that the total scores in each category correctly sum up to the overall Grand Total. This helps in identifying any discrepancies or errors in data entry, which is essential for maintaining the reliability of the analysis</a:t>
            </a:r>
            <a:r>
              <a:rPr lang="en-GB" dirty="0" smtClean="0"/>
              <a:t>.</a:t>
            </a:r>
          </a:p>
          <a:p>
            <a:endParaRPr lang="en-GB" dirty="0"/>
          </a:p>
          <a:p>
            <a:r>
              <a:rPr lang="en-GB" b="1" dirty="0"/>
              <a:t>3. Facilitating Effective Analysis</a:t>
            </a:r>
            <a:r>
              <a:rPr lang="en-GB" dirty="0"/>
              <a:t>: The problem statement provides a framework for </a:t>
            </a:r>
            <a:r>
              <a:rPr lang="en-GB" dirty="0" err="1"/>
              <a:t>analyzing</a:t>
            </a:r>
            <a:r>
              <a:rPr lang="en-GB" dirty="0"/>
              <a:t> the performance distribution across different categories. It ensures that the data can be </a:t>
            </a:r>
            <a:r>
              <a:rPr lang="en-GB" dirty="0" err="1"/>
              <a:t>analyzed</a:t>
            </a:r>
            <a:r>
              <a:rPr lang="en-GB" dirty="0"/>
              <a:t> effectively to uncover trends and insights, which are critical for performance management and organizational decision-making.</a:t>
            </a:r>
          </a:p>
          <a:p>
            <a:endParaRPr lang="en-IN" dirty="0"/>
          </a:p>
        </p:txBody>
      </p:sp>
    </p:spTree>
    <p:extLst>
      <p:ext uri="{BB962C8B-B14F-4D97-AF65-F5344CB8AC3E}">
        <p14:creationId xmlns:p14="http://schemas.microsoft.com/office/powerpoint/2010/main" val="521255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8918CFE5-0653-4482-B62E-94211AAB30DA}"/>
              </a:ext>
            </a:extLst>
          </p:cNvPr>
          <p:cNvSpPr txBox="1"/>
          <p:nvPr/>
        </p:nvSpPr>
        <p:spPr>
          <a:xfrm>
            <a:off x="351182" y="272240"/>
            <a:ext cx="7142922" cy="923330"/>
          </a:xfrm>
          <a:prstGeom prst="rect">
            <a:avLst/>
          </a:prstGeom>
          <a:noFill/>
        </p:spPr>
        <p:txBody>
          <a:bodyPr wrap="square" rtlCol="0">
            <a:spAutoFit/>
          </a:bodyPr>
          <a:lstStyle/>
          <a:p>
            <a:r>
              <a:rPr lang="en-US" sz="5400" dirty="0"/>
              <a:t>PROJECT OVERVIEW</a:t>
            </a:r>
          </a:p>
        </p:txBody>
      </p:sp>
      <p:graphicFrame>
        <p:nvGraphicFramePr>
          <p:cNvPr id="9" name="Diagram 8"/>
          <p:cNvGraphicFramePr/>
          <p:nvPr>
            <p:extLst>
              <p:ext uri="{D42A27DB-BD31-4B8C-83A1-F6EECF244321}">
                <p14:modId xmlns:p14="http://schemas.microsoft.com/office/powerpoint/2010/main" val="1925289318"/>
              </p:ext>
            </p:extLst>
          </p:nvPr>
        </p:nvGraphicFramePr>
        <p:xfrm>
          <a:off x="822960" y="1672045"/>
          <a:ext cx="8046719" cy="34224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45785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517BB780-F307-40F6-ABEF-1D33C56CEFD3}"/>
              </a:ext>
            </a:extLst>
          </p:cNvPr>
          <p:cNvSpPr txBox="1"/>
          <p:nvPr/>
        </p:nvSpPr>
        <p:spPr>
          <a:xfrm>
            <a:off x="225287" y="463826"/>
            <a:ext cx="8865705" cy="923330"/>
          </a:xfrm>
          <a:prstGeom prst="rect">
            <a:avLst/>
          </a:prstGeom>
          <a:noFill/>
        </p:spPr>
        <p:txBody>
          <a:bodyPr wrap="square" rtlCol="0">
            <a:spAutoFit/>
          </a:bodyPr>
          <a:lstStyle/>
          <a:p>
            <a:r>
              <a:rPr lang="en-US" sz="5400" dirty="0"/>
              <a:t>WHO ARE THE END USERS?</a:t>
            </a:r>
          </a:p>
        </p:txBody>
      </p:sp>
      <p:graphicFrame>
        <p:nvGraphicFramePr>
          <p:cNvPr id="4" name="Diagram 3"/>
          <p:cNvGraphicFramePr/>
          <p:nvPr>
            <p:extLst>
              <p:ext uri="{D42A27DB-BD31-4B8C-83A1-F6EECF244321}">
                <p14:modId xmlns:p14="http://schemas.microsoft.com/office/powerpoint/2010/main" val="838507628"/>
              </p:ext>
            </p:extLst>
          </p:nvPr>
        </p:nvGraphicFramePr>
        <p:xfrm>
          <a:off x="888273" y="1632857"/>
          <a:ext cx="8791303" cy="39449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35675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591BCA9C-8236-4147-BF6C-F5298B94D063}"/>
              </a:ext>
            </a:extLst>
          </p:cNvPr>
          <p:cNvSpPr txBox="1"/>
          <p:nvPr/>
        </p:nvSpPr>
        <p:spPr>
          <a:xfrm>
            <a:off x="225287" y="291548"/>
            <a:ext cx="9037983" cy="1754326"/>
          </a:xfrm>
          <a:prstGeom prst="rect">
            <a:avLst/>
          </a:prstGeom>
          <a:noFill/>
        </p:spPr>
        <p:txBody>
          <a:bodyPr wrap="square" rtlCol="0">
            <a:spAutoFit/>
          </a:bodyPr>
          <a:lstStyle/>
          <a:p>
            <a:r>
              <a:rPr lang="en-US" sz="5400" dirty="0"/>
              <a:t>OUR SOLUTION AND ITS VALUE PROPOSITION</a:t>
            </a:r>
          </a:p>
        </p:txBody>
      </p:sp>
      <p:sp>
        <p:nvSpPr>
          <p:cNvPr id="3" name="TextBox 2"/>
          <p:cNvSpPr txBox="1"/>
          <p:nvPr/>
        </p:nvSpPr>
        <p:spPr>
          <a:xfrm>
            <a:off x="404949" y="2312126"/>
            <a:ext cx="9287691" cy="2523768"/>
          </a:xfrm>
          <a:prstGeom prst="rect">
            <a:avLst/>
          </a:prstGeom>
          <a:noFill/>
        </p:spPr>
        <p:txBody>
          <a:bodyPr wrap="square" rtlCol="0">
            <a:spAutoFit/>
          </a:bodyPr>
          <a:lstStyle/>
          <a:p>
            <a:pPr marL="285750" indent="-285750">
              <a:buFont typeface="Wingdings" panose="05000000000000000000" pitchFamily="2" charset="2"/>
              <a:buChar char="§"/>
            </a:pPr>
            <a:r>
              <a:rPr lang="en-GB" sz="2000" dirty="0" smtClean="0"/>
              <a:t>Filtering- Remove missing values.</a:t>
            </a:r>
          </a:p>
          <a:p>
            <a:pPr marL="285750" indent="-285750">
              <a:buFont typeface="Wingdings" panose="05000000000000000000" pitchFamily="2" charset="2"/>
              <a:buChar char="§"/>
            </a:pPr>
            <a:r>
              <a:rPr lang="en-GB" sz="2000" dirty="0" smtClean="0"/>
              <a:t>Conditional Formatting- Blanks, Background Colour Shading, Data Bars , Values.</a:t>
            </a:r>
          </a:p>
          <a:p>
            <a:pPr marL="285750" indent="-285750">
              <a:buFont typeface="Wingdings" panose="05000000000000000000" pitchFamily="2" charset="2"/>
              <a:buChar char="§"/>
            </a:pPr>
            <a:r>
              <a:rPr lang="en-GB" sz="2000" dirty="0" smtClean="0"/>
              <a:t>Data Filtering and Sorting- Identify specific employee groups, such as those with Exceed, Fully meet, Need Improvement.</a:t>
            </a:r>
          </a:p>
          <a:p>
            <a:pPr marL="285750" indent="-285750">
              <a:buFont typeface="Wingdings" panose="05000000000000000000" pitchFamily="2" charset="2"/>
              <a:buChar char="§"/>
            </a:pPr>
            <a:r>
              <a:rPr lang="en-GB" sz="2000" dirty="0" smtClean="0"/>
              <a:t>Pivot table- Summary of employee performance under their current rating.</a:t>
            </a:r>
          </a:p>
          <a:p>
            <a:pPr marL="285750" indent="-285750">
              <a:buFont typeface="Wingdings" panose="05000000000000000000" pitchFamily="2" charset="2"/>
              <a:buChar char="§"/>
            </a:pPr>
            <a:r>
              <a:rPr lang="en-GB" sz="2000" dirty="0" smtClean="0"/>
              <a:t>Graphs- Final Report.</a:t>
            </a:r>
          </a:p>
          <a:p>
            <a:pPr marL="285750" indent="-285750">
              <a:buFont typeface="Wingdings" panose="05000000000000000000" pitchFamily="2" charset="2"/>
              <a:buChar char="§"/>
            </a:pPr>
            <a:endParaRPr lang="en-GB" dirty="0"/>
          </a:p>
        </p:txBody>
      </p:sp>
    </p:spTree>
    <p:extLst>
      <p:ext uri="{BB962C8B-B14F-4D97-AF65-F5344CB8AC3E}">
        <p14:creationId xmlns:p14="http://schemas.microsoft.com/office/powerpoint/2010/main" val="2118910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B0FC406E-B70B-4880-897A-54BCA87C4898}"/>
              </a:ext>
            </a:extLst>
          </p:cNvPr>
          <p:cNvSpPr txBox="1"/>
          <p:nvPr/>
        </p:nvSpPr>
        <p:spPr>
          <a:xfrm>
            <a:off x="490330" y="397565"/>
            <a:ext cx="8004314" cy="923330"/>
          </a:xfrm>
          <a:prstGeom prst="rect">
            <a:avLst/>
          </a:prstGeom>
          <a:noFill/>
        </p:spPr>
        <p:txBody>
          <a:bodyPr wrap="square" rtlCol="0">
            <a:spAutoFit/>
          </a:bodyPr>
          <a:lstStyle/>
          <a:p>
            <a:r>
              <a:rPr lang="en-US" sz="5400" dirty="0"/>
              <a:t>DATASET DESCRIPTION</a:t>
            </a:r>
          </a:p>
        </p:txBody>
      </p:sp>
      <p:sp>
        <p:nvSpPr>
          <p:cNvPr id="3" name="TextBox 2">
            <a:extLst>
              <a:ext uri="{FF2B5EF4-FFF2-40B4-BE49-F238E27FC236}">
                <a16:creationId xmlns="" xmlns:a16="http://schemas.microsoft.com/office/drawing/2014/main" id="{763B5082-0A41-445E-9740-6C8E96B1D281}"/>
              </a:ext>
            </a:extLst>
          </p:cNvPr>
          <p:cNvSpPr txBox="1"/>
          <p:nvPr/>
        </p:nvSpPr>
        <p:spPr>
          <a:xfrm>
            <a:off x="490330" y="1786394"/>
            <a:ext cx="7699514" cy="2554545"/>
          </a:xfrm>
          <a:prstGeom prst="rect">
            <a:avLst/>
          </a:prstGeom>
          <a:noFill/>
        </p:spPr>
        <p:txBody>
          <a:bodyPr wrap="square" rtlCol="0">
            <a:spAutoFit/>
          </a:bodyPr>
          <a:lstStyle/>
          <a:p>
            <a:pPr marL="342900" indent="-342900">
              <a:buFont typeface="Wingdings" panose="05000000000000000000" pitchFamily="2" charset="2"/>
              <a:buChar char="§"/>
            </a:pPr>
            <a:r>
              <a:rPr lang="en-US" sz="2000" b="1" dirty="0">
                <a:effectLst>
                  <a:outerShdw blurRad="38100" dist="38100" dir="2700000" algn="tl">
                    <a:srgbClr val="000000">
                      <a:alpha val="43137"/>
                    </a:srgbClr>
                  </a:outerShdw>
                </a:effectLst>
              </a:rPr>
              <a:t>EMPLOYEE ID</a:t>
            </a:r>
            <a:r>
              <a:rPr lang="en-US" sz="2000" dirty="0"/>
              <a:t>: Unique identifier for each employee in the    organization.</a:t>
            </a:r>
          </a:p>
          <a:p>
            <a:pPr marL="342900" indent="-342900">
              <a:buFont typeface="Wingdings" panose="05000000000000000000" pitchFamily="2" charset="2"/>
              <a:buChar char="§"/>
            </a:pPr>
            <a:endParaRPr lang="en-US" sz="2000" dirty="0"/>
          </a:p>
          <a:p>
            <a:pPr marL="342900" indent="-342900">
              <a:buFont typeface="Wingdings" panose="05000000000000000000" pitchFamily="2" charset="2"/>
              <a:buChar char="§"/>
            </a:pPr>
            <a:r>
              <a:rPr lang="en-US" sz="2000" b="1" dirty="0">
                <a:effectLst>
                  <a:outerShdw blurRad="38100" dist="38100" dir="2700000" algn="tl">
                    <a:srgbClr val="000000">
                      <a:alpha val="43137"/>
                    </a:srgbClr>
                  </a:outerShdw>
                </a:effectLst>
              </a:rPr>
              <a:t>FIRST NAME</a:t>
            </a:r>
            <a:r>
              <a:rPr lang="en-US" sz="2000" dirty="0"/>
              <a:t>: The first name of the employee.</a:t>
            </a:r>
          </a:p>
          <a:p>
            <a:pPr marL="342900" indent="-342900">
              <a:buFont typeface="Wingdings" panose="05000000000000000000" pitchFamily="2" charset="2"/>
              <a:buChar char="§"/>
            </a:pPr>
            <a:endParaRPr lang="en-US" sz="2000" dirty="0"/>
          </a:p>
          <a:p>
            <a:pPr marL="342900" indent="-342900">
              <a:buFont typeface="Wingdings" panose="05000000000000000000" pitchFamily="2" charset="2"/>
              <a:buChar char="§"/>
            </a:pPr>
            <a:r>
              <a:rPr lang="en-US" sz="2000" b="1" dirty="0" smtClean="0"/>
              <a:t>Performance Score: </a:t>
            </a:r>
            <a:r>
              <a:rPr lang="en-US" sz="2000" dirty="0" smtClean="0"/>
              <a:t>A score indicating employee’s performance level (e.g., Excellent, Satisfactory, Needs Improvement).</a:t>
            </a:r>
            <a:endParaRPr lang="en-US" sz="2000" dirty="0"/>
          </a:p>
        </p:txBody>
      </p:sp>
    </p:spTree>
    <p:extLst>
      <p:ext uri="{BB962C8B-B14F-4D97-AF65-F5344CB8AC3E}">
        <p14:creationId xmlns:p14="http://schemas.microsoft.com/office/powerpoint/2010/main" val="2668970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922B2DF1-83AA-4207-BD42-5AFF1EB4E4B2}"/>
              </a:ext>
            </a:extLst>
          </p:cNvPr>
          <p:cNvSpPr txBox="1"/>
          <p:nvPr/>
        </p:nvSpPr>
        <p:spPr>
          <a:xfrm>
            <a:off x="582527" y="385527"/>
            <a:ext cx="6520070" cy="923330"/>
          </a:xfrm>
          <a:prstGeom prst="rect">
            <a:avLst/>
          </a:prstGeom>
          <a:noFill/>
        </p:spPr>
        <p:txBody>
          <a:bodyPr wrap="square" rtlCol="0">
            <a:spAutoFit/>
          </a:bodyPr>
          <a:lstStyle/>
          <a:p>
            <a:r>
              <a:rPr lang="en-US" sz="5400" dirty="0"/>
              <a:t>MODELLING</a:t>
            </a:r>
          </a:p>
        </p:txBody>
      </p:sp>
      <p:sp>
        <p:nvSpPr>
          <p:cNvPr id="3" name="TextBox 2">
            <a:extLst>
              <a:ext uri="{FF2B5EF4-FFF2-40B4-BE49-F238E27FC236}">
                <a16:creationId xmlns="" xmlns:a16="http://schemas.microsoft.com/office/drawing/2014/main" id="{615D1BE8-D50D-445F-BF7A-D1E5619C1381}"/>
              </a:ext>
            </a:extLst>
          </p:cNvPr>
          <p:cNvSpPr txBox="1"/>
          <p:nvPr/>
        </p:nvSpPr>
        <p:spPr>
          <a:xfrm>
            <a:off x="768438" y="1868557"/>
            <a:ext cx="8958469" cy="3477875"/>
          </a:xfrm>
          <a:prstGeom prst="rect">
            <a:avLst/>
          </a:prstGeom>
          <a:noFill/>
        </p:spPr>
        <p:txBody>
          <a:bodyPr wrap="square" rtlCol="0">
            <a:spAutoFit/>
          </a:bodyPr>
          <a:lstStyle/>
          <a:p>
            <a:pPr marL="342900" indent="-342900">
              <a:buFont typeface="Wingdings" panose="05000000000000000000" pitchFamily="2" charset="2"/>
              <a:buChar char="§"/>
            </a:pPr>
            <a:r>
              <a:rPr lang="en-US" sz="2000" dirty="0"/>
              <a:t>Data set: Kaggle, Employee </a:t>
            </a:r>
            <a:r>
              <a:rPr lang="en-US" sz="2000" dirty="0" smtClean="0"/>
              <a:t>dataset.</a:t>
            </a:r>
          </a:p>
          <a:p>
            <a:endParaRPr lang="en-US" sz="2000" dirty="0"/>
          </a:p>
          <a:p>
            <a:pPr marL="342900" indent="-342900">
              <a:buFont typeface="Wingdings" panose="05000000000000000000" pitchFamily="2" charset="2"/>
              <a:buChar char="§"/>
            </a:pPr>
            <a:r>
              <a:rPr lang="en-US" sz="2000" dirty="0"/>
              <a:t>Feature Selection</a:t>
            </a:r>
            <a:r>
              <a:rPr lang="en-US" sz="2000" dirty="0" smtClean="0"/>
              <a:t>: Slicer, Conditional Formatting, Designing.</a:t>
            </a:r>
          </a:p>
          <a:p>
            <a:endParaRPr lang="en-US" sz="2000" dirty="0"/>
          </a:p>
          <a:p>
            <a:pPr marL="342900" indent="-342900">
              <a:buFont typeface="Wingdings" panose="05000000000000000000" pitchFamily="2" charset="2"/>
              <a:buChar char="§"/>
            </a:pPr>
            <a:r>
              <a:rPr lang="en-US" sz="2000" dirty="0"/>
              <a:t>Data Cleaning: Missing </a:t>
            </a:r>
            <a:r>
              <a:rPr lang="en-US" sz="2000" dirty="0" smtClean="0"/>
              <a:t>values, Irrelevant data, correct errors, Remove Unnecessary columns and Rows.</a:t>
            </a:r>
          </a:p>
          <a:p>
            <a:endParaRPr lang="en-US" sz="2000" dirty="0"/>
          </a:p>
          <a:p>
            <a:pPr marL="342900" indent="-342900">
              <a:buFont typeface="Wingdings" panose="05000000000000000000" pitchFamily="2" charset="2"/>
              <a:buChar char="§"/>
            </a:pPr>
            <a:r>
              <a:rPr lang="en-US" sz="2000" dirty="0"/>
              <a:t>Pivot Table: Employee ID, First </a:t>
            </a:r>
            <a:r>
              <a:rPr lang="en-US" sz="2000" dirty="0" smtClean="0"/>
              <a:t>Name, Performance Score. </a:t>
            </a:r>
          </a:p>
          <a:p>
            <a:r>
              <a:rPr lang="en-US" sz="2000" dirty="0" smtClean="0"/>
              <a:t> </a:t>
            </a:r>
            <a:endParaRPr lang="en-US" sz="2000" dirty="0"/>
          </a:p>
          <a:p>
            <a:pPr marL="342900" indent="-342900">
              <a:buFont typeface="Wingdings" panose="05000000000000000000" pitchFamily="2" charset="2"/>
              <a:buChar char="§"/>
            </a:pPr>
            <a:r>
              <a:rPr lang="en-US" sz="2000" dirty="0" smtClean="0"/>
              <a:t>Chart: Report of Employee Performance based on their employee ID is represent in Values and performance score presented as column chart.</a:t>
            </a:r>
            <a:endParaRPr lang="en-US" sz="2000" dirty="0"/>
          </a:p>
        </p:txBody>
      </p:sp>
    </p:spTree>
    <p:extLst>
      <p:ext uri="{BB962C8B-B14F-4D97-AF65-F5344CB8AC3E}">
        <p14:creationId xmlns:p14="http://schemas.microsoft.com/office/powerpoint/2010/main" val="391770635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561</TotalTime>
  <Words>614</Words>
  <Application>Microsoft Office PowerPoint</Application>
  <PresentationFormat>Widescreen</PresentationFormat>
  <Paragraphs>73</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Trebuchet MS</vt:lpstr>
      <vt:lpstr>Wingdings</vt:lpstr>
      <vt:lpstr>Wingdings 3</vt:lpstr>
      <vt:lpstr>Facet</vt:lpstr>
      <vt:lpstr>Employee Performance Analysis Using Excel</vt:lpstr>
      <vt:lpstr>PROJECT TITLE</vt:lpstr>
      <vt:lpstr>AGENDA</vt:lpstr>
      <vt:lpstr>PROBLEM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admin</cp:lastModifiedBy>
  <cp:revision>46</cp:revision>
  <dcterms:created xsi:type="dcterms:W3CDTF">2024-08-21T00:32:52Z</dcterms:created>
  <dcterms:modified xsi:type="dcterms:W3CDTF">2024-08-28T05:48:56Z</dcterms:modified>
</cp:coreProperties>
</file>