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71" r:id="rId8"/>
    <p:sldId id="263" r:id="rId9"/>
    <p:sldId id="266" r:id="rId10"/>
    <p:sldId id="268" r:id="rId11"/>
    <p:sldId id="269"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613D94-0361-4480-9E78-DF55A5310024}" v="90" dt="2023-05-27T13:02:00.4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nila Devi" userId="d83c9d43b4c2e961" providerId="LiveId" clId="{8D613D94-0361-4480-9E78-DF55A5310024}"/>
    <pc:docChg chg="custSel modSld modMainMaster">
      <pc:chgData name="Vennila Devi" userId="d83c9d43b4c2e961" providerId="LiveId" clId="{8D613D94-0361-4480-9E78-DF55A5310024}" dt="2023-05-27T13:01:46.980" v="87" actId="20577"/>
      <pc:docMkLst>
        <pc:docMk/>
      </pc:docMkLst>
      <pc:sldChg chg="modSp mod modTransition modAnim">
        <pc:chgData name="Vennila Devi" userId="d83c9d43b4c2e961" providerId="LiveId" clId="{8D613D94-0361-4480-9E78-DF55A5310024}" dt="2023-05-27T13:01:46.980" v="87" actId="20577"/>
        <pc:sldMkLst>
          <pc:docMk/>
          <pc:sldMk cId="1983091238" sldId="256"/>
        </pc:sldMkLst>
        <pc:spChg chg="mod ord">
          <ac:chgData name="Vennila Devi" userId="d83c9d43b4c2e961" providerId="LiveId" clId="{8D613D94-0361-4480-9E78-DF55A5310024}" dt="2023-05-27T13:01:46.980" v="87" actId="20577"/>
          <ac:spMkLst>
            <pc:docMk/>
            <pc:sldMk cId="1983091238" sldId="256"/>
            <ac:spMk id="2" creationId="{9D072155-3E41-D163-0F7E-B214580D9184}"/>
          </ac:spMkLst>
        </pc:spChg>
      </pc:sldChg>
      <pc:sldChg chg="modSp modTransition">
        <pc:chgData name="Vennila Devi" userId="d83c9d43b4c2e961" providerId="LiveId" clId="{8D613D94-0361-4480-9E78-DF55A5310024}" dt="2023-05-27T12:56:00.978" v="32"/>
        <pc:sldMkLst>
          <pc:docMk/>
          <pc:sldMk cId="361887121" sldId="257"/>
        </pc:sldMkLst>
        <pc:spChg chg="mod">
          <ac:chgData name="Vennila Devi" userId="d83c9d43b4c2e961" providerId="LiveId" clId="{8D613D94-0361-4480-9E78-DF55A5310024}" dt="2023-05-27T12:56:00.978" v="32"/>
          <ac:spMkLst>
            <pc:docMk/>
            <pc:sldMk cId="361887121" sldId="257"/>
            <ac:spMk id="2" creationId="{356D9FA1-103C-F76B-F358-CAF1B5EA399C}"/>
          </ac:spMkLst>
        </pc:spChg>
      </pc:sldChg>
      <pc:sldChg chg="modSp modTransition">
        <pc:chgData name="Vennila Devi" userId="d83c9d43b4c2e961" providerId="LiveId" clId="{8D613D94-0361-4480-9E78-DF55A5310024}" dt="2023-05-27T12:56:12.769" v="33"/>
        <pc:sldMkLst>
          <pc:docMk/>
          <pc:sldMk cId="2013788009" sldId="258"/>
        </pc:sldMkLst>
        <pc:spChg chg="mod">
          <ac:chgData name="Vennila Devi" userId="d83c9d43b4c2e961" providerId="LiveId" clId="{8D613D94-0361-4480-9E78-DF55A5310024}" dt="2023-05-27T12:56:12.769" v="33"/>
          <ac:spMkLst>
            <pc:docMk/>
            <pc:sldMk cId="2013788009" sldId="258"/>
            <ac:spMk id="2" creationId="{E58378AE-9F6C-DDF6-A5BA-3733B84150B4}"/>
          </ac:spMkLst>
        </pc:spChg>
      </pc:sldChg>
      <pc:sldChg chg="modSp modTransition">
        <pc:chgData name="Vennila Devi" userId="d83c9d43b4c2e961" providerId="LiveId" clId="{8D613D94-0361-4480-9E78-DF55A5310024}" dt="2023-05-27T12:56:25.417" v="36"/>
        <pc:sldMkLst>
          <pc:docMk/>
          <pc:sldMk cId="1485526737" sldId="259"/>
        </pc:sldMkLst>
        <pc:spChg chg="mod">
          <ac:chgData name="Vennila Devi" userId="d83c9d43b4c2e961" providerId="LiveId" clId="{8D613D94-0361-4480-9E78-DF55A5310024}" dt="2023-05-27T12:56:25.417" v="36"/>
          <ac:spMkLst>
            <pc:docMk/>
            <pc:sldMk cId="1485526737" sldId="259"/>
            <ac:spMk id="2" creationId="{F1D724D5-55EB-F27A-FD76-692BF8CAE8AD}"/>
          </ac:spMkLst>
        </pc:spChg>
      </pc:sldChg>
      <pc:sldChg chg="modSp modTransition">
        <pc:chgData name="Vennila Devi" userId="d83c9d43b4c2e961" providerId="LiveId" clId="{8D613D94-0361-4480-9E78-DF55A5310024}" dt="2023-05-27T12:56:34.420" v="37"/>
        <pc:sldMkLst>
          <pc:docMk/>
          <pc:sldMk cId="2114156906" sldId="260"/>
        </pc:sldMkLst>
        <pc:spChg chg="mod">
          <ac:chgData name="Vennila Devi" userId="d83c9d43b4c2e961" providerId="LiveId" clId="{8D613D94-0361-4480-9E78-DF55A5310024}" dt="2023-05-27T12:56:34.420" v="37"/>
          <ac:spMkLst>
            <pc:docMk/>
            <pc:sldMk cId="2114156906" sldId="260"/>
            <ac:spMk id="2" creationId="{7B96C337-BDEE-0961-8B6D-31D31C3347A5}"/>
          </ac:spMkLst>
        </pc:spChg>
      </pc:sldChg>
      <pc:sldChg chg="modSp modTransition">
        <pc:chgData name="Vennila Devi" userId="d83c9d43b4c2e961" providerId="LiveId" clId="{8D613D94-0361-4480-9E78-DF55A5310024}" dt="2023-05-27T12:56:45.718" v="38"/>
        <pc:sldMkLst>
          <pc:docMk/>
          <pc:sldMk cId="2512869542" sldId="261"/>
        </pc:sldMkLst>
        <pc:spChg chg="mod">
          <ac:chgData name="Vennila Devi" userId="d83c9d43b4c2e961" providerId="LiveId" clId="{8D613D94-0361-4480-9E78-DF55A5310024}" dt="2023-05-27T12:56:45.718" v="38"/>
          <ac:spMkLst>
            <pc:docMk/>
            <pc:sldMk cId="2512869542" sldId="261"/>
            <ac:spMk id="2" creationId="{EC4A5FAA-3D24-3E35-F036-5D52BF570AC0}"/>
          </ac:spMkLst>
        </pc:spChg>
      </pc:sldChg>
      <pc:sldChg chg="modSp modTransition">
        <pc:chgData name="Vennila Devi" userId="d83c9d43b4c2e961" providerId="LiveId" clId="{8D613D94-0361-4480-9E78-DF55A5310024}" dt="2023-05-27T12:56:57.935" v="39"/>
        <pc:sldMkLst>
          <pc:docMk/>
          <pc:sldMk cId="706294034" sldId="262"/>
        </pc:sldMkLst>
        <pc:spChg chg="mod">
          <ac:chgData name="Vennila Devi" userId="d83c9d43b4c2e961" providerId="LiveId" clId="{8D613D94-0361-4480-9E78-DF55A5310024}" dt="2023-05-27T12:56:57.935" v="39"/>
          <ac:spMkLst>
            <pc:docMk/>
            <pc:sldMk cId="706294034" sldId="262"/>
            <ac:spMk id="2" creationId="{19C7DCA0-5F95-9857-85FC-3C3600B4A6AB}"/>
          </ac:spMkLst>
        </pc:spChg>
      </pc:sldChg>
      <pc:sldChg chg="addSp delSp modSp mod modTransition">
        <pc:chgData name="Vennila Devi" userId="d83c9d43b4c2e961" providerId="LiveId" clId="{8D613D94-0361-4480-9E78-DF55A5310024}" dt="2023-05-27T13:00:36.141" v="64" actId="113"/>
        <pc:sldMkLst>
          <pc:docMk/>
          <pc:sldMk cId="1050750217" sldId="263"/>
        </pc:sldMkLst>
        <pc:spChg chg="del mod">
          <ac:chgData name="Vennila Devi" userId="d83c9d43b4c2e961" providerId="LiveId" clId="{8D613D94-0361-4480-9E78-DF55A5310024}" dt="2023-05-27T12:57:26.759" v="49" actId="478"/>
          <ac:spMkLst>
            <pc:docMk/>
            <pc:sldMk cId="1050750217" sldId="263"/>
            <ac:spMk id="2" creationId="{76BD7438-F07C-A99A-4A91-348D0D3C7DBD}"/>
          </ac:spMkLst>
        </pc:spChg>
        <pc:spChg chg="add del mod">
          <ac:chgData name="Vennila Devi" userId="d83c9d43b4c2e961" providerId="LiveId" clId="{8D613D94-0361-4480-9E78-DF55A5310024}" dt="2023-05-27T12:57:41.681" v="50" actId="21"/>
          <ac:spMkLst>
            <pc:docMk/>
            <pc:sldMk cId="1050750217" sldId="263"/>
            <ac:spMk id="5" creationId="{46FC9EBB-C862-DBC6-DE0A-FB8103C75E8D}"/>
          </ac:spMkLst>
        </pc:spChg>
        <pc:spChg chg="mod">
          <ac:chgData name="Vennila Devi" userId="d83c9d43b4c2e961" providerId="LiveId" clId="{8D613D94-0361-4480-9E78-DF55A5310024}" dt="2023-05-27T13:00:36.141" v="64" actId="113"/>
          <ac:spMkLst>
            <pc:docMk/>
            <pc:sldMk cId="1050750217" sldId="263"/>
            <ac:spMk id="6" creationId="{86DB71D2-8B7A-5719-B3DF-0527FA123D86}"/>
          </ac:spMkLst>
        </pc:spChg>
        <pc:picChg chg="mod">
          <ac:chgData name="Vennila Devi" userId="d83c9d43b4c2e961" providerId="LiveId" clId="{8D613D94-0361-4480-9E78-DF55A5310024}" dt="2023-05-27T12:58:03.683" v="54" actId="14100"/>
          <ac:picMkLst>
            <pc:docMk/>
            <pc:sldMk cId="1050750217" sldId="263"/>
            <ac:picMk id="3" creationId="{A5E92FCA-E11C-B952-95B0-2A75BABF08AD}"/>
          </ac:picMkLst>
        </pc:picChg>
        <pc:picChg chg="mod">
          <ac:chgData name="Vennila Devi" userId="d83c9d43b4c2e961" providerId="LiveId" clId="{8D613D94-0361-4480-9E78-DF55A5310024}" dt="2023-05-27T12:57:56.020" v="52" actId="14100"/>
          <ac:picMkLst>
            <pc:docMk/>
            <pc:sldMk cId="1050750217" sldId="263"/>
            <ac:picMk id="7" creationId="{47E0FE0D-C18B-DF97-F12D-1C74BCA0BAD6}"/>
          </ac:picMkLst>
        </pc:picChg>
      </pc:sldChg>
      <pc:sldChg chg="modSp modTransition">
        <pc:chgData name="Vennila Devi" userId="d83c9d43b4c2e961" providerId="LiveId" clId="{8D613D94-0361-4480-9E78-DF55A5310024}" dt="2023-05-27T13:00:00.074" v="60"/>
        <pc:sldMkLst>
          <pc:docMk/>
          <pc:sldMk cId="1480178442" sldId="266"/>
        </pc:sldMkLst>
        <pc:spChg chg="mod">
          <ac:chgData name="Vennila Devi" userId="d83c9d43b4c2e961" providerId="LiveId" clId="{8D613D94-0361-4480-9E78-DF55A5310024}" dt="2023-05-27T13:00:00.074" v="60"/>
          <ac:spMkLst>
            <pc:docMk/>
            <pc:sldMk cId="1480178442" sldId="266"/>
            <ac:spMk id="3" creationId="{CF4EAB67-641E-1BCF-C511-8FF507FBFA93}"/>
          </ac:spMkLst>
        </pc:spChg>
      </pc:sldChg>
      <pc:sldChg chg="modSp modTransition">
        <pc:chgData name="Vennila Devi" userId="d83c9d43b4c2e961" providerId="LiveId" clId="{8D613D94-0361-4480-9E78-DF55A5310024}" dt="2023-05-27T12:59:18.510" v="56"/>
        <pc:sldMkLst>
          <pc:docMk/>
          <pc:sldMk cId="3066135349" sldId="268"/>
        </pc:sldMkLst>
        <pc:spChg chg="mod">
          <ac:chgData name="Vennila Devi" userId="d83c9d43b4c2e961" providerId="LiveId" clId="{8D613D94-0361-4480-9E78-DF55A5310024}" dt="2023-05-27T12:59:18.510" v="56"/>
          <ac:spMkLst>
            <pc:docMk/>
            <pc:sldMk cId="3066135349" sldId="268"/>
            <ac:spMk id="2" creationId="{FBB14D7A-15E1-6702-8185-16363D9314EF}"/>
          </ac:spMkLst>
        </pc:spChg>
      </pc:sldChg>
      <pc:sldChg chg="modSp modTransition">
        <pc:chgData name="Vennila Devi" userId="d83c9d43b4c2e961" providerId="LiveId" clId="{8D613D94-0361-4480-9E78-DF55A5310024}" dt="2023-05-27T12:59:32.514" v="57"/>
        <pc:sldMkLst>
          <pc:docMk/>
          <pc:sldMk cId="1477703883" sldId="269"/>
        </pc:sldMkLst>
        <pc:spChg chg="mod">
          <ac:chgData name="Vennila Devi" userId="d83c9d43b4c2e961" providerId="LiveId" clId="{8D613D94-0361-4480-9E78-DF55A5310024}" dt="2023-05-27T12:59:32.514" v="57"/>
          <ac:spMkLst>
            <pc:docMk/>
            <pc:sldMk cId="1477703883" sldId="269"/>
            <ac:spMk id="2" creationId="{14093919-8194-4F62-E7CA-2AE3D7A6FBC4}"/>
          </ac:spMkLst>
        </pc:spChg>
      </pc:sldChg>
      <pc:sldChg chg="modSp modTransition">
        <pc:chgData name="Vennila Devi" userId="d83c9d43b4c2e961" providerId="LiveId" clId="{8D613D94-0361-4480-9E78-DF55A5310024}" dt="2023-05-27T12:59:45.476" v="59" actId="114"/>
        <pc:sldMkLst>
          <pc:docMk/>
          <pc:sldMk cId="1243797655" sldId="270"/>
        </pc:sldMkLst>
        <pc:spChg chg="mod">
          <ac:chgData name="Vennila Devi" userId="d83c9d43b4c2e961" providerId="LiveId" clId="{8D613D94-0361-4480-9E78-DF55A5310024}" dt="2023-05-27T12:59:45.476" v="59" actId="114"/>
          <ac:spMkLst>
            <pc:docMk/>
            <pc:sldMk cId="1243797655" sldId="270"/>
            <ac:spMk id="2" creationId="{6523CE93-1683-6458-72A9-D9EE5B5371B6}"/>
          </ac:spMkLst>
        </pc:spChg>
      </pc:sldChg>
      <pc:sldChg chg="modSp modTransition">
        <pc:chgData name="Vennila Devi" userId="d83c9d43b4c2e961" providerId="LiveId" clId="{8D613D94-0361-4480-9E78-DF55A5310024}" dt="2023-05-27T12:57:06.890" v="40"/>
        <pc:sldMkLst>
          <pc:docMk/>
          <pc:sldMk cId="3725469115" sldId="271"/>
        </pc:sldMkLst>
        <pc:spChg chg="mod">
          <ac:chgData name="Vennila Devi" userId="d83c9d43b4c2e961" providerId="LiveId" clId="{8D613D94-0361-4480-9E78-DF55A5310024}" dt="2023-05-27T12:57:06.890" v="40"/>
          <ac:spMkLst>
            <pc:docMk/>
            <pc:sldMk cId="3725469115" sldId="271"/>
            <ac:spMk id="2" creationId="{0AF59CCC-3170-A653-183D-F4C5EB1BC917}"/>
          </ac:spMkLst>
        </pc:spChg>
      </pc:sldChg>
      <pc:sldMasterChg chg="modTransition modSldLayout">
        <pc:chgData name="Vennila Devi" userId="d83c9d43b4c2e961" providerId="LiveId" clId="{8D613D94-0361-4480-9E78-DF55A5310024}" dt="2023-05-27T09:26:59.794" v="15"/>
        <pc:sldMasterMkLst>
          <pc:docMk/>
          <pc:sldMasterMk cId="3131900409" sldId="2147483648"/>
        </pc:sldMasterMkLst>
        <pc:sldLayoutChg chg="modTransition">
          <pc:chgData name="Vennila Devi" userId="d83c9d43b4c2e961" providerId="LiveId" clId="{8D613D94-0361-4480-9E78-DF55A5310024}" dt="2023-05-27T09:26:59.794" v="15"/>
          <pc:sldLayoutMkLst>
            <pc:docMk/>
            <pc:sldMasterMk cId="3131900409" sldId="2147483648"/>
            <pc:sldLayoutMk cId="2217480906" sldId="2147483649"/>
          </pc:sldLayoutMkLst>
        </pc:sldLayoutChg>
        <pc:sldLayoutChg chg="modTransition">
          <pc:chgData name="Vennila Devi" userId="d83c9d43b4c2e961" providerId="LiveId" clId="{8D613D94-0361-4480-9E78-DF55A5310024}" dt="2023-05-27T09:26:59.794" v="15"/>
          <pc:sldLayoutMkLst>
            <pc:docMk/>
            <pc:sldMasterMk cId="3131900409" sldId="2147483648"/>
            <pc:sldLayoutMk cId="1679823452" sldId="2147483650"/>
          </pc:sldLayoutMkLst>
        </pc:sldLayoutChg>
        <pc:sldLayoutChg chg="modTransition">
          <pc:chgData name="Vennila Devi" userId="d83c9d43b4c2e961" providerId="LiveId" clId="{8D613D94-0361-4480-9E78-DF55A5310024}" dt="2023-05-27T09:26:59.794" v="15"/>
          <pc:sldLayoutMkLst>
            <pc:docMk/>
            <pc:sldMasterMk cId="3131900409" sldId="2147483648"/>
            <pc:sldLayoutMk cId="827302379" sldId="2147483651"/>
          </pc:sldLayoutMkLst>
        </pc:sldLayoutChg>
        <pc:sldLayoutChg chg="modTransition">
          <pc:chgData name="Vennila Devi" userId="d83c9d43b4c2e961" providerId="LiveId" clId="{8D613D94-0361-4480-9E78-DF55A5310024}" dt="2023-05-27T09:26:59.794" v="15"/>
          <pc:sldLayoutMkLst>
            <pc:docMk/>
            <pc:sldMasterMk cId="3131900409" sldId="2147483648"/>
            <pc:sldLayoutMk cId="1273699866" sldId="2147483652"/>
          </pc:sldLayoutMkLst>
        </pc:sldLayoutChg>
        <pc:sldLayoutChg chg="modTransition">
          <pc:chgData name="Vennila Devi" userId="d83c9d43b4c2e961" providerId="LiveId" clId="{8D613D94-0361-4480-9E78-DF55A5310024}" dt="2023-05-27T09:26:59.794" v="15"/>
          <pc:sldLayoutMkLst>
            <pc:docMk/>
            <pc:sldMasterMk cId="3131900409" sldId="2147483648"/>
            <pc:sldLayoutMk cId="3137805505" sldId="2147483653"/>
          </pc:sldLayoutMkLst>
        </pc:sldLayoutChg>
        <pc:sldLayoutChg chg="modTransition">
          <pc:chgData name="Vennila Devi" userId="d83c9d43b4c2e961" providerId="LiveId" clId="{8D613D94-0361-4480-9E78-DF55A5310024}" dt="2023-05-27T09:26:59.794" v="15"/>
          <pc:sldLayoutMkLst>
            <pc:docMk/>
            <pc:sldMasterMk cId="3131900409" sldId="2147483648"/>
            <pc:sldLayoutMk cId="1136961859" sldId="2147483654"/>
          </pc:sldLayoutMkLst>
        </pc:sldLayoutChg>
        <pc:sldLayoutChg chg="modTransition">
          <pc:chgData name="Vennila Devi" userId="d83c9d43b4c2e961" providerId="LiveId" clId="{8D613D94-0361-4480-9E78-DF55A5310024}" dt="2023-05-27T09:26:59.794" v="15"/>
          <pc:sldLayoutMkLst>
            <pc:docMk/>
            <pc:sldMasterMk cId="3131900409" sldId="2147483648"/>
            <pc:sldLayoutMk cId="1816940197" sldId="2147483655"/>
          </pc:sldLayoutMkLst>
        </pc:sldLayoutChg>
        <pc:sldLayoutChg chg="modTransition">
          <pc:chgData name="Vennila Devi" userId="d83c9d43b4c2e961" providerId="LiveId" clId="{8D613D94-0361-4480-9E78-DF55A5310024}" dt="2023-05-27T09:26:59.794" v="15"/>
          <pc:sldLayoutMkLst>
            <pc:docMk/>
            <pc:sldMasterMk cId="3131900409" sldId="2147483648"/>
            <pc:sldLayoutMk cId="1400295844" sldId="2147483656"/>
          </pc:sldLayoutMkLst>
        </pc:sldLayoutChg>
        <pc:sldLayoutChg chg="modTransition">
          <pc:chgData name="Vennila Devi" userId="d83c9d43b4c2e961" providerId="LiveId" clId="{8D613D94-0361-4480-9E78-DF55A5310024}" dt="2023-05-27T09:26:59.794" v="15"/>
          <pc:sldLayoutMkLst>
            <pc:docMk/>
            <pc:sldMasterMk cId="3131900409" sldId="2147483648"/>
            <pc:sldLayoutMk cId="334163690" sldId="2147483657"/>
          </pc:sldLayoutMkLst>
        </pc:sldLayoutChg>
        <pc:sldLayoutChg chg="modTransition">
          <pc:chgData name="Vennila Devi" userId="d83c9d43b4c2e961" providerId="LiveId" clId="{8D613D94-0361-4480-9E78-DF55A5310024}" dt="2023-05-27T09:26:59.794" v="15"/>
          <pc:sldLayoutMkLst>
            <pc:docMk/>
            <pc:sldMasterMk cId="3131900409" sldId="2147483648"/>
            <pc:sldLayoutMk cId="557417083" sldId="2147483658"/>
          </pc:sldLayoutMkLst>
        </pc:sldLayoutChg>
        <pc:sldLayoutChg chg="modTransition">
          <pc:chgData name="Vennila Devi" userId="d83c9d43b4c2e961" providerId="LiveId" clId="{8D613D94-0361-4480-9E78-DF55A5310024}" dt="2023-05-27T09:26:59.794" v="15"/>
          <pc:sldLayoutMkLst>
            <pc:docMk/>
            <pc:sldMasterMk cId="3131900409" sldId="2147483648"/>
            <pc:sldLayoutMk cId="1992246692"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47CD1-712F-D1B1-56EA-17D7946F29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7AE9342-944E-A9B2-B243-FEEB26E17C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3BD080-346D-0C21-F304-2575B4E2FF3A}"/>
              </a:ext>
            </a:extLst>
          </p:cNvPr>
          <p:cNvSpPr>
            <a:spLocks noGrp="1"/>
          </p:cNvSpPr>
          <p:nvPr>
            <p:ph type="dt" sz="half" idx="10"/>
          </p:nvPr>
        </p:nvSpPr>
        <p:spPr/>
        <p:txBody>
          <a:bodyPr/>
          <a:lstStyle/>
          <a:p>
            <a:fld id="{171E2BDB-BDBF-4A22-BA9B-DBE412F182C4}" type="datetimeFigureOut">
              <a:rPr lang="en-IN" smtClean="0"/>
              <a:t>01-06-2023</a:t>
            </a:fld>
            <a:endParaRPr lang="en-IN"/>
          </a:p>
        </p:txBody>
      </p:sp>
      <p:sp>
        <p:nvSpPr>
          <p:cNvPr id="5" name="Footer Placeholder 4">
            <a:extLst>
              <a:ext uri="{FF2B5EF4-FFF2-40B4-BE49-F238E27FC236}">
                <a16:creationId xmlns:a16="http://schemas.microsoft.com/office/drawing/2014/main" id="{FC1E61AD-18B0-AA61-2E02-D3846DB7CC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37E678-9E4C-4FE8-5B97-F90C7C90C5A9}"/>
              </a:ext>
            </a:extLst>
          </p:cNvPr>
          <p:cNvSpPr>
            <a:spLocks noGrp="1"/>
          </p:cNvSpPr>
          <p:nvPr>
            <p:ph type="sldNum" sz="quarter" idx="12"/>
          </p:nvPr>
        </p:nvSpPr>
        <p:spPr/>
        <p:txBody>
          <a:bodyPr/>
          <a:lstStyle/>
          <a:p>
            <a:fld id="{FE2BFE3D-ED18-4D4C-B6BE-25B63FB676E1}" type="slidenum">
              <a:rPr lang="en-IN" smtClean="0"/>
              <a:t>‹#›</a:t>
            </a:fld>
            <a:endParaRPr lang="en-IN"/>
          </a:p>
        </p:txBody>
      </p:sp>
    </p:spTree>
    <p:extLst>
      <p:ext uri="{BB962C8B-B14F-4D97-AF65-F5344CB8AC3E}">
        <p14:creationId xmlns:p14="http://schemas.microsoft.com/office/powerpoint/2010/main" val="221748090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54369-F003-E7F2-8D08-B74238C9BE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435713-BB4E-5247-F49A-91488BC1D8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423023-AB8F-CF61-ACFF-282B04D7E2E5}"/>
              </a:ext>
            </a:extLst>
          </p:cNvPr>
          <p:cNvSpPr>
            <a:spLocks noGrp="1"/>
          </p:cNvSpPr>
          <p:nvPr>
            <p:ph type="dt" sz="half" idx="10"/>
          </p:nvPr>
        </p:nvSpPr>
        <p:spPr/>
        <p:txBody>
          <a:bodyPr/>
          <a:lstStyle/>
          <a:p>
            <a:fld id="{171E2BDB-BDBF-4A22-BA9B-DBE412F182C4}" type="datetimeFigureOut">
              <a:rPr lang="en-IN" smtClean="0"/>
              <a:t>01-06-2023</a:t>
            </a:fld>
            <a:endParaRPr lang="en-IN"/>
          </a:p>
        </p:txBody>
      </p:sp>
      <p:sp>
        <p:nvSpPr>
          <p:cNvPr id="5" name="Footer Placeholder 4">
            <a:extLst>
              <a:ext uri="{FF2B5EF4-FFF2-40B4-BE49-F238E27FC236}">
                <a16:creationId xmlns:a16="http://schemas.microsoft.com/office/drawing/2014/main" id="{8710EF5B-75F6-541B-09CB-9FDD291F67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8050CC-9139-DC4D-FDE0-2ED431A5303A}"/>
              </a:ext>
            </a:extLst>
          </p:cNvPr>
          <p:cNvSpPr>
            <a:spLocks noGrp="1"/>
          </p:cNvSpPr>
          <p:nvPr>
            <p:ph type="sldNum" sz="quarter" idx="12"/>
          </p:nvPr>
        </p:nvSpPr>
        <p:spPr/>
        <p:txBody>
          <a:bodyPr/>
          <a:lstStyle/>
          <a:p>
            <a:fld id="{FE2BFE3D-ED18-4D4C-B6BE-25B63FB676E1}" type="slidenum">
              <a:rPr lang="en-IN" smtClean="0"/>
              <a:t>‹#›</a:t>
            </a:fld>
            <a:endParaRPr lang="en-IN"/>
          </a:p>
        </p:txBody>
      </p:sp>
    </p:spTree>
    <p:extLst>
      <p:ext uri="{BB962C8B-B14F-4D97-AF65-F5344CB8AC3E}">
        <p14:creationId xmlns:p14="http://schemas.microsoft.com/office/powerpoint/2010/main" val="55741708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1C136-AD2A-2BF1-A842-5F4BACFEEA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212FBA-F200-1F9A-8907-5189A04A9D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9A1A6E-B1FC-2F77-20B0-B501286F8B00}"/>
              </a:ext>
            </a:extLst>
          </p:cNvPr>
          <p:cNvSpPr>
            <a:spLocks noGrp="1"/>
          </p:cNvSpPr>
          <p:nvPr>
            <p:ph type="dt" sz="half" idx="10"/>
          </p:nvPr>
        </p:nvSpPr>
        <p:spPr/>
        <p:txBody>
          <a:bodyPr/>
          <a:lstStyle/>
          <a:p>
            <a:fld id="{171E2BDB-BDBF-4A22-BA9B-DBE412F182C4}" type="datetimeFigureOut">
              <a:rPr lang="en-IN" smtClean="0"/>
              <a:t>01-06-2023</a:t>
            </a:fld>
            <a:endParaRPr lang="en-IN"/>
          </a:p>
        </p:txBody>
      </p:sp>
      <p:sp>
        <p:nvSpPr>
          <p:cNvPr id="5" name="Footer Placeholder 4">
            <a:extLst>
              <a:ext uri="{FF2B5EF4-FFF2-40B4-BE49-F238E27FC236}">
                <a16:creationId xmlns:a16="http://schemas.microsoft.com/office/drawing/2014/main" id="{40286501-EE0B-770D-388A-879D81B7A2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EA5DFF-A85B-C520-56D0-E1F6F7FBF2F9}"/>
              </a:ext>
            </a:extLst>
          </p:cNvPr>
          <p:cNvSpPr>
            <a:spLocks noGrp="1"/>
          </p:cNvSpPr>
          <p:nvPr>
            <p:ph type="sldNum" sz="quarter" idx="12"/>
          </p:nvPr>
        </p:nvSpPr>
        <p:spPr/>
        <p:txBody>
          <a:bodyPr/>
          <a:lstStyle/>
          <a:p>
            <a:fld id="{FE2BFE3D-ED18-4D4C-B6BE-25B63FB676E1}" type="slidenum">
              <a:rPr lang="en-IN" smtClean="0"/>
              <a:t>‹#›</a:t>
            </a:fld>
            <a:endParaRPr lang="en-IN"/>
          </a:p>
        </p:txBody>
      </p:sp>
    </p:spTree>
    <p:extLst>
      <p:ext uri="{BB962C8B-B14F-4D97-AF65-F5344CB8AC3E}">
        <p14:creationId xmlns:p14="http://schemas.microsoft.com/office/powerpoint/2010/main" val="199224669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378E0-A451-7BC3-B38A-F72A25CA04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628DA8-A7F7-B3F3-4B97-22C30F91C5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B75E99-FEC7-6DB5-612E-8FECA46B7FEF}"/>
              </a:ext>
            </a:extLst>
          </p:cNvPr>
          <p:cNvSpPr>
            <a:spLocks noGrp="1"/>
          </p:cNvSpPr>
          <p:nvPr>
            <p:ph type="dt" sz="half" idx="10"/>
          </p:nvPr>
        </p:nvSpPr>
        <p:spPr/>
        <p:txBody>
          <a:bodyPr/>
          <a:lstStyle/>
          <a:p>
            <a:fld id="{171E2BDB-BDBF-4A22-BA9B-DBE412F182C4}" type="datetimeFigureOut">
              <a:rPr lang="en-IN" smtClean="0"/>
              <a:t>01-06-2023</a:t>
            </a:fld>
            <a:endParaRPr lang="en-IN"/>
          </a:p>
        </p:txBody>
      </p:sp>
      <p:sp>
        <p:nvSpPr>
          <p:cNvPr id="5" name="Footer Placeholder 4">
            <a:extLst>
              <a:ext uri="{FF2B5EF4-FFF2-40B4-BE49-F238E27FC236}">
                <a16:creationId xmlns:a16="http://schemas.microsoft.com/office/drawing/2014/main" id="{7809C88A-41AD-037B-23B2-C27CCE052B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BC9106-55DE-0498-E997-83A2947E5518}"/>
              </a:ext>
            </a:extLst>
          </p:cNvPr>
          <p:cNvSpPr>
            <a:spLocks noGrp="1"/>
          </p:cNvSpPr>
          <p:nvPr>
            <p:ph type="sldNum" sz="quarter" idx="12"/>
          </p:nvPr>
        </p:nvSpPr>
        <p:spPr/>
        <p:txBody>
          <a:bodyPr/>
          <a:lstStyle/>
          <a:p>
            <a:fld id="{FE2BFE3D-ED18-4D4C-B6BE-25B63FB676E1}" type="slidenum">
              <a:rPr lang="en-IN" smtClean="0"/>
              <a:t>‹#›</a:t>
            </a:fld>
            <a:endParaRPr lang="en-IN"/>
          </a:p>
        </p:txBody>
      </p:sp>
    </p:spTree>
    <p:extLst>
      <p:ext uri="{BB962C8B-B14F-4D97-AF65-F5344CB8AC3E}">
        <p14:creationId xmlns:p14="http://schemas.microsoft.com/office/powerpoint/2010/main" val="167982345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78E75-D186-4BDD-9182-3C8114F92F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692041-55C5-F646-9629-288DA5708D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23A915-C4CF-4C0B-D8AC-B3D20A6212DD}"/>
              </a:ext>
            </a:extLst>
          </p:cNvPr>
          <p:cNvSpPr>
            <a:spLocks noGrp="1"/>
          </p:cNvSpPr>
          <p:nvPr>
            <p:ph type="dt" sz="half" idx="10"/>
          </p:nvPr>
        </p:nvSpPr>
        <p:spPr/>
        <p:txBody>
          <a:bodyPr/>
          <a:lstStyle/>
          <a:p>
            <a:fld id="{171E2BDB-BDBF-4A22-BA9B-DBE412F182C4}" type="datetimeFigureOut">
              <a:rPr lang="en-IN" smtClean="0"/>
              <a:t>01-06-2023</a:t>
            </a:fld>
            <a:endParaRPr lang="en-IN"/>
          </a:p>
        </p:txBody>
      </p:sp>
      <p:sp>
        <p:nvSpPr>
          <p:cNvPr id="5" name="Footer Placeholder 4">
            <a:extLst>
              <a:ext uri="{FF2B5EF4-FFF2-40B4-BE49-F238E27FC236}">
                <a16:creationId xmlns:a16="http://schemas.microsoft.com/office/drawing/2014/main" id="{F4553C99-06A5-94B6-0B1C-4BCE08FC58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EAAEFD-2D2A-6919-244B-14AD5B21C946}"/>
              </a:ext>
            </a:extLst>
          </p:cNvPr>
          <p:cNvSpPr>
            <a:spLocks noGrp="1"/>
          </p:cNvSpPr>
          <p:nvPr>
            <p:ph type="sldNum" sz="quarter" idx="12"/>
          </p:nvPr>
        </p:nvSpPr>
        <p:spPr/>
        <p:txBody>
          <a:bodyPr/>
          <a:lstStyle/>
          <a:p>
            <a:fld id="{FE2BFE3D-ED18-4D4C-B6BE-25B63FB676E1}" type="slidenum">
              <a:rPr lang="en-IN" smtClean="0"/>
              <a:t>‹#›</a:t>
            </a:fld>
            <a:endParaRPr lang="en-IN"/>
          </a:p>
        </p:txBody>
      </p:sp>
    </p:spTree>
    <p:extLst>
      <p:ext uri="{BB962C8B-B14F-4D97-AF65-F5344CB8AC3E}">
        <p14:creationId xmlns:p14="http://schemas.microsoft.com/office/powerpoint/2010/main" val="82730237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2CCD6-2B59-77E0-AAC1-7E09BB650D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1BDAF6-643F-F183-B3A6-D82E5DA3D0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446D0C3-DA10-FDE3-F4CB-4752DDD8E1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76D88B-F774-5B7F-4C05-0E4A39818625}"/>
              </a:ext>
            </a:extLst>
          </p:cNvPr>
          <p:cNvSpPr>
            <a:spLocks noGrp="1"/>
          </p:cNvSpPr>
          <p:nvPr>
            <p:ph type="dt" sz="half" idx="10"/>
          </p:nvPr>
        </p:nvSpPr>
        <p:spPr/>
        <p:txBody>
          <a:bodyPr/>
          <a:lstStyle/>
          <a:p>
            <a:fld id="{171E2BDB-BDBF-4A22-BA9B-DBE412F182C4}" type="datetimeFigureOut">
              <a:rPr lang="en-IN" smtClean="0"/>
              <a:t>01-06-2023</a:t>
            </a:fld>
            <a:endParaRPr lang="en-IN"/>
          </a:p>
        </p:txBody>
      </p:sp>
      <p:sp>
        <p:nvSpPr>
          <p:cNvPr id="6" name="Footer Placeholder 5">
            <a:extLst>
              <a:ext uri="{FF2B5EF4-FFF2-40B4-BE49-F238E27FC236}">
                <a16:creationId xmlns:a16="http://schemas.microsoft.com/office/drawing/2014/main" id="{15BF5114-A142-D3F6-174A-87D4FE5CA3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20E018-BC3A-0927-B9E6-7A504917191E}"/>
              </a:ext>
            </a:extLst>
          </p:cNvPr>
          <p:cNvSpPr>
            <a:spLocks noGrp="1"/>
          </p:cNvSpPr>
          <p:nvPr>
            <p:ph type="sldNum" sz="quarter" idx="12"/>
          </p:nvPr>
        </p:nvSpPr>
        <p:spPr/>
        <p:txBody>
          <a:bodyPr/>
          <a:lstStyle/>
          <a:p>
            <a:fld id="{FE2BFE3D-ED18-4D4C-B6BE-25B63FB676E1}" type="slidenum">
              <a:rPr lang="en-IN" smtClean="0"/>
              <a:t>‹#›</a:t>
            </a:fld>
            <a:endParaRPr lang="en-IN"/>
          </a:p>
        </p:txBody>
      </p:sp>
    </p:spTree>
    <p:extLst>
      <p:ext uri="{BB962C8B-B14F-4D97-AF65-F5344CB8AC3E}">
        <p14:creationId xmlns:p14="http://schemas.microsoft.com/office/powerpoint/2010/main" val="127369986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7742-935A-30BA-88DA-CBC29BC1B7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7276AC-4325-62C0-73DE-DD70496EB8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D6A29E-79D3-B524-7946-7A00F1EF4A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A4E27A-B3DD-5B84-701B-BBC43E4907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884A6A-07CA-306D-82F0-03286677DF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CC9C51A-6D22-DDFC-F811-007573867FE2}"/>
              </a:ext>
            </a:extLst>
          </p:cNvPr>
          <p:cNvSpPr>
            <a:spLocks noGrp="1"/>
          </p:cNvSpPr>
          <p:nvPr>
            <p:ph type="dt" sz="half" idx="10"/>
          </p:nvPr>
        </p:nvSpPr>
        <p:spPr/>
        <p:txBody>
          <a:bodyPr/>
          <a:lstStyle/>
          <a:p>
            <a:fld id="{171E2BDB-BDBF-4A22-BA9B-DBE412F182C4}" type="datetimeFigureOut">
              <a:rPr lang="en-IN" smtClean="0"/>
              <a:t>01-06-2023</a:t>
            </a:fld>
            <a:endParaRPr lang="en-IN"/>
          </a:p>
        </p:txBody>
      </p:sp>
      <p:sp>
        <p:nvSpPr>
          <p:cNvPr id="8" name="Footer Placeholder 7">
            <a:extLst>
              <a:ext uri="{FF2B5EF4-FFF2-40B4-BE49-F238E27FC236}">
                <a16:creationId xmlns:a16="http://schemas.microsoft.com/office/drawing/2014/main" id="{014C3DFF-5B1F-D796-F423-6CDA968151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AC012B-9754-0713-ECB6-851918E2698A}"/>
              </a:ext>
            </a:extLst>
          </p:cNvPr>
          <p:cNvSpPr>
            <a:spLocks noGrp="1"/>
          </p:cNvSpPr>
          <p:nvPr>
            <p:ph type="sldNum" sz="quarter" idx="12"/>
          </p:nvPr>
        </p:nvSpPr>
        <p:spPr/>
        <p:txBody>
          <a:bodyPr/>
          <a:lstStyle/>
          <a:p>
            <a:fld id="{FE2BFE3D-ED18-4D4C-B6BE-25B63FB676E1}" type="slidenum">
              <a:rPr lang="en-IN" smtClean="0"/>
              <a:t>‹#›</a:t>
            </a:fld>
            <a:endParaRPr lang="en-IN"/>
          </a:p>
        </p:txBody>
      </p:sp>
    </p:spTree>
    <p:extLst>
      <p:ext uri="{BB962C8B-B14F-4D97-AF65-F5344CB8AC3E}">
        <p14:creationId xmlns:p14="http://schemas.microsoft.com/office/powerpoint/2010/main" val="313780550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B893-3C68-2473-02A4-5E4B16B864D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CB0C42-BBC9-47B1-5BFF-362CEEEA42B9}"/>
              </a:ext>
            </a:extLst>
          </p:cNvPr>
          <p:cNvSpPr>
            <a:spLocks noGrp="1"/>
          </p:cNvSpPr>
          <p:nvPr>
            <p:ph type="dt" sz="half" idx="10"/>
          </p:nvPr>
        </p:nvSpPr>
        <p:spPr/>
        <p:txBody>
          <a:bodyPr/>
          <a:lstStyle/>
          <a:p>
            <a:fld id="{171E2BDB-BDBF-4A22-BA9B-DBE412F182C4}" type="datetimeFigureOut">
              <a:rPr lang="en-IN" smtClean="0"/>
              <a:t>01-06-2023</a:t>
            </a:fld>
            <a:endParaRPr lang="en-IN"/>
          </a:p>
        </p:txBody>
      </p:sp>
      <p:sp>
        <p:nvSpPr>
          <p:cNvPr id="4" name="Footer Placeholder 3">
            <a:extLst>
              <a:ext uri="{FF2B5EF4-FFF2-40B4-BE49-F238E27FC236}">
                <a16:creationId xmlns:a16="http://schemas.microsoft.com/office/drawing/2014/main" id="{13AB44D8-AC52-5BE4-E4F6-6E91B08557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7F8F85-5660-6622-9BA1-CFDF6F011CBF}"/>
              </a:ext>
            </a:extLst>
          </p:cNvPr>
          <p:cNvSpPr>
            <a:spLocks noGrp="1"/>
          </p:cNvSpPr>
          <p:nvPr>
            <p:ph type="sldNum" sz="quarter" idx="12"/>
          </p:nvPr>
        </p:nvSpPr>
        <p:spPr/>
        <p:txBody>
          <a:bodyPr/>
          <a:lstStyle/>
          <a:p>
            <a:fld id="{FE2BFE3D-ED18-4D4C-B6BE-25B63FB676E1}" type="slidenum">
              <a:rPr lang="en-IN" smtClean="0"/>
              <a:t>‹#›</a:t>
            </a:fld>
            <a:endParaRPr lang="en-IN"/>
          </a:p>
        </p:txBody>
      </p:sp>
    </p:spTree>
    <p:extLst>
      <p:ext uri="{BB962C8B-B14F-4D97-AF65-F5344CB8AC3E}">
        <p14:creationId xmlns:p14="http://schemas.microsoft.com/office/powerpoint/2010/main" val="113696185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03E994-B9A8-5B6D-62A4-E03A5EB3AABC}"/>
              </a:ext>
            </a:extLst>
          </p:cNvPr>
          <p:cNvSpPr>
            <a:spLocks noGrp="1"/>
          </p:cNvSpPr>
          <p:nvPr>
            <p:ph type="dt" sz="half" idx="10"/>
          </p:nvPr>
        </p:nvSpPr>
        <p:spPr/>
        <p:txBody>
          <a:bodyPr/>
          <a:lstStyle/>
          <a:p>
            <a:fld id="{171E2BDB-BDBF-4A22-BA9B-DBE412F182C4}" type="datetimeFigureOut">
              <a:rPr lang="en-IN" smtClean="0"/>
              <a:t>01-06-2023</a:t>
            </a:fld>
            <a:endParaRPr lang="en-IN"/>
          </a:p>
        </p:txBody>
      </p:sp>
      <p:sp>
        <p:nvSpPr>
          <p:cNvPr id="3" name="Footer Placeholder 2">
            <a:extLst>
              <a:ext uri="{FF2B5EF4-FFF2-40B4-BE49-F238E27FC236}">
                <a16:creationId xmlns:a16="http://schemas.microsoft.com/office/drawing/2014/main" id="{18E5C493-F35F-989E-F0AE-377F877F70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9C7E63-C2A3-87C1-C1F0-EDCDF8F589DF}"/>
              </a:ext>
            </a:extLst>
          </p:cNvPr>
          <p:cNvSpPr>
            <a:spLocks noGrp="1"/>
          </p:cNvSpPr>
          <p:nvPr>
            <p:ph type="sldNum" sz="quarter" idx="12"/>
          </p:nvPr>
        </p:nvSpPr>
        <p:spPr/>
        <p:txBody>
          <a:bodyPr/>
          <a:lstStyle/>
          <a:p>
            <a:fld id="{FE2BFE3D-ED18-4D4C-B6BE-25B63FB676E1}" type="slidenum">
              <a:rPr lang="en-IN" smtClean="0"/>
              <a:t>‹#›</a:t>
            </a:fld>
            <a:endParaRPr lang="en-IN"/>
          </a:p>
        </p:txBody>
      </p:sp>
    </p:spTree>
    <p:extLst>
      <p:ext uri="{BB962C8B-B14F-4D97-AF65-F5344CB8AC3E}">
        <p14:creationId xmlns:p14="http://schemas.microsoft.com/office/powerpoint/2010/main" val="181694019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107E2-E25A-E5DB-ED78-764F9D863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4A9A810-AE54-1DD5-FFBD-F527EE801D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8EEDBC7-0523-9859-2768-7E7FDEB905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92A27D-001A-C43D-DBFD-6358912CD40F}"/>
              </a:ext>
            </a:extLst>
          </p:cNvPr>
          <p:cNvSpPr>
            <a:spLocks noGrp="1"/>
          </p:cNvSpPr>
          <p:nvPr>
            <p:ph type="dt" sz="half" idx="10"/>
          </p:nvPr>
        </p:nvSpPr>
        <p:spPr/>
        <p:txBody>
          <a:bodyPr/>
          <a:lstStyle/>
          <a:p>
            <a:fld id="{171E2BDB-BDBF-4A22-BA9B-DBE412F182C4}" type="datetimeFigureOut">
              <a:rPr lang="en-IN" smtClean="0"/>
              <a:t>01-06-2023</a:t>
            </a:fld>
            <a:endParaRPr lang="en-IN"/>
          </a:p>
        </p:txBody>
      </p:sp>
      <p:sp>
        <p:nvSpPr>
          <p:cNvPr id="6" name="Footer Placeholder 5">
            <a:extLst>
              <a:ext uri="{FF2B5EF4-FFF2-40B4-BE49-F238E27FC236}">
                <a16:creationId xmlns:a16="http://schemas.microsoft.com/office/drawing/2014/main" id="{2D926ED8-EED3-CB76-1E6A-50AD8EDB18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0E849C-0036-50ED-B387-3CDFC1832214}"/>
              </a:ext>
            </a:extLst>
          </p:cNvPr>
          <p:cNvSpPr>
            <a:spLocks noGrp="1"/>
          </p:cNvSpPr>
          <p:nvPr>
            <p:ph type="sldNum" sz="quarter" idx="12"/>
          </p:nvPr>
        </p:nvSpPr>
        <p:spPr/>
        <p:txBody>
          <a:bodyPr/>
          <a:lstStyle/>
          <a:p>
            <a:fld id="{FE2BFE3D-ED18-4D4C-B6BE-25B63FB676E1}" type="slidenum">
              <a:rPr lang="en-IN" smtClean="0"/>
              <a:t>‹#›</a:t>
            </a:fld>
            <a:endParaRPr lang="en-IN"/>
          </a:p>
        </p:txBody>
      </p:sp>
    </p:spTree>
    <p:extLst>
      <p:ext uri="{BB962C8B-B14F-4D97-AF65-F5344CB8AC3E}">
        <p14:creationId xmlns:p14="http://schemas.microsoft.com/office/powerpoint/2010/main" val="140029584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2E1B8-294E-2B21-8800-EB519067A0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CD79FF-6569-958D-D4AC-4BD18BA7EB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BD0EAA-70E8-D020-DD7D-F26A749BC9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FBFA01-7B86-BACC-2A0F-14BAC6223F16}"/>
              </a:ext>
            </a:extLst>
          </p:cNvPr>
          <p:cNvSpPr>
            <a:spLocks noGrp="1"/>
          </p:cNvSpPr>
          <p:nvPr>
            <p:ph type="dt" sz="half" idx="10"/>
          </p:nvPr>
        </p:nvSpPr>
        <p:spPr/>
        <p:txBody>
          <a:bodyPr/>
          <a:lstStyle/>
          <a:p>
            <a:fld id="{171E2BDB-BDBF-4A22-BA9B-DBE412F182C4}" type="datetimeFigureOut">
              <a:rPr lang="en-IN" smtClean="0"/>
              <a:t>01-06-2023</a:t>
            </a:fld>
            <a:endParaRPr lang="en-IN"/>
          </a:p>
        </p:txBody>
      </p:sp>
      <p:sp>
        <p:nvSpPr>
          <p:cNvPr id="6" name="Footer Placeholder 5">
            <a:extLst>
              <a:ext uri="{FF2B5EF4-FFF2-40B4-BE49-F238E27FC236}">
                <a16:creationId xmlns:a16="http://schemas.microsoft.com/office/drawing/2014/main" id="{C3EAECB3-DE62-6FA2-9A7A-7CAD8363B1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1B0424-E0FC-E5C6-539A-F691602D0B08}"/>
              </a:ext>
            </a:extLst>
          </p:cNvPr>
          <p:cNvSpPr>
            <a:spLocks noGrp="1"/>
          </p:cNvSpPr>
          <p:nvPr>
            <p:ph type="sldNum" sz="quarter" idx="12"/>
          </p:nvPr>
        </p:nvSpPr>
        <p:spPr/>
        <p:txBody>
          <a:bodyPr/>
          <a:lstStyle/>
          <a:p>
            <a:fld id="{FE2BFE3D-ED18-4D4C-B6BE-25B63FB676E1}" type="slidenum">
              <a:rPr lang="en-IN" smtClean="0"/>
              <a:t>‹#›</a:t>
            </a:fld>
            <a:endParaRPr lang="en-IN"/>
          </a:p>
        </p:txBody>
      </p:sp>
    </p:spTree>
    <p:extLst>
      <p:ext uri="{BB962C8B-B14F-4D97-AF65-F5344CB8AC3E}">
        <p14:creationId xmlns:p14="http://schemas.microsoft.com/office/powerpoint/2010/main" val="33416369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35CF61-EE84-A994-08B3-392961836E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E4C599-C858-5FE7-5E52-BEE4031E07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7D3BF4-2898-2D4E-906C-F539FB305C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1E2BDB-BDBF-4A22-BA9B-DBE412F182C4}" type="datetimeFigureOut">
              <a:rPr lang="en-IN" smtClean="0"/>
              <a:t>01-06-2023</a:t>
            </a:fld>
            <a:endParaRPr lang="en-IN"/>
          </a:p>
        </p:txBody>
      </p:sp>
      <p:sp>
        <p:nvSpPr>
          <p:cNvPr id="5" name="Footer Placeholder 4">
            <a:extLst>
              <a:ext uri="{FF2B5EF4-FFF2-40B4-BE49-F238E27FC236}">
                <a16:creationId xmlns:a16="http://schemas.microsoft.com/office/drawing/2014/main" id="{FA6A8D2C-4A5E-3ECE-3562-539A7460A2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51BE913-42D7-E06C-24B6-C1A0EDD815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BFE3D-ED18-4D4C-B6BE-25B63FB676E1}" type="slidenum">
              <a:rPr lang="en-IN" smtClean="0"/>
              <a:t>‹#›</a:t>
            </a:fld>
            <a:endParaRPr lang="en-IN"/>
          </a:p>
        </p:txBody>
      </p:sp>
    </p:spTree>
    <p:extLst>
      <p:ext uri="{BB962C8B-B14F-4D97-AF65-F5344CB8AC3E}">
        <p14:creationId xmlns:p14="http://schemas.microsoft.com/office/powerpoint/2010/main" val="3131900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250"/>
    </mc:Choice>
    <mc:Fallback xmln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97BC3F4-2629-80AD-7866-96D2101FBA4A}"/>
              </a:ext>
            </a:extLst>
          </p:cNvPr>
          <p:cNvSpPr>
            <a:spLocks noGrp="1"/>
          </p:cNvSpPr>
          <p:nvPr>
            <p:ph sz="half" idx="1"/>
          </p:nvPr>
        </p:nvSpPr>
        <p:spPr>
          <a:xfrm>
            <a:off x="838200" y="2297927"/>
            <a:ext cx="5181600" cy="3879036"/>
          </a:xfrm>
        </p:spPr>
        <p:txBody>
          <a:bodyPr>
            <a:normAutofit/>
          </a:bodyPr>
          <a:lstStyle/>
          <a:p>
            <a:pPr marL="0" indent="0" algn="l">
              <a:buNone/>
            </a:pPr>
            <a:endParaRPr lang="en-US" dirty="0"/>
          </a:p>
          <a:p>
            <a:pPr marL="0" indent="0" algn="l">
              <a:buNone/>
            </a:pPr>
            <a:r>
              <a:rPr lang="en-US" dirty="0"/>
              <a:t>PREPARED BY</a:t>
            </a:r>
          </a:p>
          <a:p>
            <a:pPr marL="0" indent="0" algn="l">
              <a:buNone/>
            </a:pPr>
            <a:endParaRPr lang="en-US" dirty="0"/>
          </a:p>
          <a:p>
            <a:pPr marL="0" indent="0" algn="l">
              <a:buNone/>
            </a:pPr>
            <a:endParaRPr lang="en-US" dirty="0"/>
          </a:p>
          <a:p>
            <a:pPr marL="0" indent="0" algn="l">
              <a:buNone/>
            </a:pPr>
            <a:endParaRPr lang="en-US" dirty="0"/>
          </a:p>
          <a:p>
            <a:pPr marL="0" indent="0" algn="l">
              <a:buNone/>
            </a:pPr>
            <a:r>
              <a:rPr lang="en-US" dirty="0"/>
              <a:t> </a:t>
            </a:r>
          </a:p>
          <a:p>
            <a:pPr marL="0" indent="0" algn="l">
              <a:buNone/>
            </a:pPr>
            <a:r>
              <a:rPr lang="en-US" dirty="0"/>
              <a:t>                                                         </a:t>
            </a:r>
            <a:endParaRPr lang="en-IN" dirty="0"/>
          </a:p>
        </p:txBody>
      </p:sp>
      <p:sp>
        <p:nvSpPr>
          <p:cNvPr id="5" name="Content Placeholder 4">
            <a:extLst>
              <a:ext uri="{FF2B5EF4-FFF2-40B4-BE49-F238E27FC236}">
                <a16:creationId xmlns:a16="http://schemas.microsoft.com/office/drawing/2014/main" id="{895D0F42-BF57-2313-BB3D-0BA7311443C5}"/>
              </a:ext>
            </a:extLst>
          </p:cNvPr>
          <p:cNvSpPr>
            <a:spLocks noGrp="1"/>
          </p:cNvSpPr>
          <p:nvPr>
            <p:ph sz="half" idx="2"/>
          </p:nvPr>
        </p:nvSpPr>
        <p:spPr>
          <a:xfrm>
            <a:off x="6172200" y="2817844"/>
            <a:ext cx="5181600" cy="3765835"/>
          </a:xfrm>
        </p:spPr>
        <p:txBody>
          <a:bodyPr/>
          <a:lstStyle/>
          <a:p>
            <a:pPr marL="0" indent="0" algn="ctr">
              <a:buNone/>
            </a:pPr>
            <a:r>
              <a:rPr lang="en-IN" dirty="0"/>
              <a:t>                               GUIDED BY</a:t>
            </a:r>
          </a:p>
          <a:p>
            <a:pPr marL="0" indent="0" algn="r">
              <a:buNone/>
            </a:pPr>
            <a:r>
              <a:rPr lang="en-IN" sz="1800" dirty="0"/>
              <a:t>Mrs.J.B.KAVITHA.ME.,</a:t>
            </a:r>
          </a:p>
        </p:txBody>
      </p:sp>
      <p:graphicFrame>
        <p:nvGraphicFramePr>
          <p:cNvPr id="4" name="Table 4">
            <a:extLst>
              <a:ext uri="{FF2B5EF4-FFF2-40B4-BE49-F238E27FC236}">
                <a16:creationId xmlns:a16="http://schemas.microsoft.com/office/drawing/2014/main" id="{A51ED1C2-6F4C-F5A5-6D6C-A2056AA6833E}"/>
              </a:ext>
            </a:extLst>
          </p:cNvPr>
          <p:cNvGraphicFramePr>
            <a:graphicFrameLocks noGrp="1"/>
          </p:cNvGraphicFramePr>
          <p:nvPr>
            <p:extLst>
              <p:ext uri="{D42A27DB-BD31-4B8C-83A1-F6EECF244321}">
                <p14:modId xmlns:p14="http://schemas.microsoft.com/office/powerpoint/2010/main" val="1724896562"/>
              </p:ext>
            </p:extLst>
          </p:nvPr>
        </p:nvGraphicFramePr>
        <p:xfrm>
          <a:off x="723569" y="3428999"/>
          <a:ext cx="10797872" cy="2757114"/>
        </p:xfrm>
        <a:graphic>
          <a:graphicData uri="http://schemas.openxmlformats.org/drawingml/2006/table">
            <a:tbl>
              <a:tblPr firstRow="1" bandRow="1">
                <a:tableStyleId>{5C22544A-7EE6-4342-B048-85BDC9FD1C3A}</a:tableStyleId>
              </a:tblPr>
              <a:tblGrid>
                <a:gridCol w="5398936">
                  <a:extLst>
                    <a:ext uri="{9D8B030D-6E8A-4147-A177-3AD203B41FA5}">
                      <a16:colId xmlns:a16="http://schemas.microsoft.com/office/drawing/2014/main" val="1363965591"/>
                    </a:ext>
                  </a:extLst>
                </a:gridCol>
                <a:gridCol w="5398936">
                  <a:extLst>
                    <a:ext uri="{9D8B030D-6E8A-4147-A177-3AD203B41FA5}">
                      <a16:colId xmlns:a16="http://schemas.microsoft.com/office/drawing/2014/main" val="3394340636"/>
                    </a:ext>
                  </a:extLst>
                </a:gridCol>
              </a:tblGrid>
              <a:tr h="420099">
                <a:tc>
                  <a:txBody>
                    <a:bodyPr/>
                    <a:lstStyle/>
                    <a:p>
                      <a:pPr algn="l"/>
                      <a:r>
                        <a:rPr lang="en-US" dirty="0">
                          <a:solidFill>
                            <a:schemeClr val="tx1"/>
                          </a:solidFill>
                        </a:rPr>
                        <a:t> </a:t>
                      </a:r>
                      <a:r>
                        <a:rPr lang="en-US" b="0" dirty="0">
                          <a:solidFill>
                            <a:schemeClr val="tx1"/>
                          </a:solidFill>
                        </a:rPr>
                        <a:t>AKILA K (611420104003)</a:t>
                      </a:r>
                      <a:r>
                        <a:rPr lang="en-US" dirty="0"/>
                        <a:t>KILA K (611420104003)</a:t>
                      </a:r>
                      <a:endParaRPr lang="en-IN"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l"/>
                      <a:endParaRPr lang="en-IN"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20341663"/>
                  </a:ext>
                </a:extLst>
              </a:tr>
              <a:tr h="467403">
                <a:tc>
                  <a:txBody>
                    <a:bodyPr/>
                    <a:lstStyle/>
                    <a:p>
                      <a:pPr algn="l"/>
                      <a:r>
                        <a:rPr lang="en-US" dirty="0"/>
                        <a:t> MANJULADEVI M (611420104036)</a:t>
                      </a:r>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l"/>
                      <a:endParaRPr lang="en-IN"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72999659"/>
                  </a:ext>
                </a:extLst>
              </a:tr>
              <a:tr h="467403">
                <a:tc>
                  <a:txBody>
                    <a:bodyPr/>
                    <a:lstStyle/>
                    <a:p>
                      <a:pPr algn="l"/>
                      <a:r>
                        <a:rPr lang="en-US" dirty="0"/>
                        <a:t> NISHA V (611420104050)</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45826501"/>
                  </a:ext>
                </a:extLst>
              </a:tr>
              <a:tr h="467403">
                <a:tc>
                  <a:txBody>
                    <a:bodyPr/>
                    <a:lstStyle/>
                    <a:p>
                      <a:pPr algn="l"/>
                      <a:r>
                        <a:rPr lang="en-US" dirty="0"/>
                        <a:t> VENNILA DEVI S (611420104091)</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39485471"/>
                  </a:ext>
                </a:extLst>
              </a:tr>
              <a:tr h="467403">
                <a:tc>
                  <a:txBody>
                    <a:bodyPr/>
                    <a:lstStyle/>
                    <a:p>
                      <a:pPr algn="l"/>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endParaRPr lang="en-IN"/>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34831874"/>
                  </a:ext>
                </a:extLst>
              </a:tr>
              <a:tr h="467403">
                <a:tc>
                  <a:txBody>
                    <a:bodyPr/>
                    <a:lstStyle/>
                    <a:p>
                      <a:pPr algn="l"/>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9116449"/>
                  </a:ext>
                </a:extLst>
              </a:tr>
            </a:tbl>
          </a:graphicData>
        </a:graphic>
      </p:graphicFrame>
      <p:sp>
        <p:nvSpPr>
          <p:cNvPr id="2" name="Title 1">
            <a:extLst>
              <a:ext uri="{FF2B5EF4-FFF2-40B4-BE49-F238E27FC236}">
                <a16:creationId xmlns:a16="http://schemas.microsoft.com/office/drawing/2014/main" id="{9D072155-3E41-D163-0F7E-B214580D9184}"/>
              </a:ext>
            </a:extLst>
          </p:cNvPr>
          <p:cNvSpPr>
            <a:spLocks noGrp="1"/>
          </p:cNvSpPr>
          <p:nvPr>
            <p:ph type="title"/>
          </p:nvPr>
        </p:nvSpPr>
        <p:spPr>
          <a:solidFill>
            <a:schemeClr val="bg1"/>
          </a:solidFill>
          <a:ln>
            <a:solidFill>
              <a:schemeClr val="accent5">
                <a:lumMod val="50000"/>
              </a:schemeClr>
            </a:solidFill>
          </a:ln>
        </p:spPr>
        <p:txBody>
          <a:bodyPr>
            <a:noAutofit/>
          </a:bodyPr>
          <a:lstStyle/>
          <a:p>
            <a:pPr algn="ctr"/>
            <a:r>
              <a:rPr lang="en-US" sz="4800" b="1" spc="-300" dirty="0">
                <a:solidFill>
                  <a:srgbClr val="663300"/>
                </a:solidFill>
                <a:effectLst>
                  <a:outerShdw blurRad="38100" dist="38100" dir="2700000" algn="tl">
                    <a:srgbClr val="000000">
                      <a:alpha val="43137"/>
                    </a:srgbClr>
                  </a:outerShdw>
                </a:effectLst>
              </a:rPr>
              <a:t>SECURITY MICRO PAYMENT USING DOUBLE AUTHENTICATION</a:t>
            </a:r>
            <a:endParaRPr lang="en-IN" sz="4800" b="1" spc="-300" dirty="0">
              <a:solidFill>
                <a:srgbClr val="6633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8309123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4D7A-15E1-6702-8185-16363D9314EF}"/>
              </a:ext>
            </a:extLst>
          </p:cNvPr>
          <p:cNvSpPr>
            <a:spLocks noGrp="1"/>
          </p:cNvSpPr>
          <p:nvPr>
            <p:ph type="title"/>
          </p:nvPr>
        </p:nvSpPr>
        <p:spPr/>
        <p:txBody>
          <a:bodyPr/>
          <a:lstStyle/>
          <a:p>
            <a:r>
              <a:rPr lang="en-US" dirty="0"/>
              <a:t>                            </a:t>
            </a:r>
            <a:r>
              <a:rPr lang="en-US" sz="5400" b="1" dirty="0">
                <a:effectLst>
                  <a:outerShdw blurRad="38100" dist="38100" dir="2700000" algn="tl">
                    <a:srgbClr val="000000">
                      <a:alpha val="43137"/>
                    </a:srgbClr>
                  </a:outerShdw>
                </a:effectLst>
              </a:rPr>
              <a:t>CONCLUSION</a:t>
            </a:r>
            <a:endParaRPr lang="en-IN" sz="54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417EBFA-082E-4655-553D-46F54EB79AC3}"/>
              </a:ext>
            </a:extLst>
          </p:cNvPr>
          <p:cNvSpPr>
            <a:spLocks noGrp="1"/>
          </p:cNvSpPr>
          <p:nvPr>
            <p:ph idx="1"/>
          </p:nvPr>
        </p:nvSpPr>
        <p:spPr>
          <a:xfrm>
            <a:off x="1542552" y="1825625"/>
            <a:ext cx="8897511" cy="4351338"/>
          </a:xfrm>
        </p:spPr>
        <p:txBody>
          <a:bodyPr/>
          <a:lstStyle/>
          <a:p>
            <a:pPr algn="just">
              <a:lnSpc>
                <a:spcPct val="150000"/>
              </a:lnSpc>
            </a:pPr>
            <a:r>
              <a:rPr lang="en-US" sz="1800" dirty="0">
                <a:latin typeface="Times New Roman" panose="02020603050405020304" pitchFamily="18" charset="0"/>
                <a:cs typeface="Times New Roman" panose="02020603050405020304" pitchFamily="18" charset="0"/>
              </a:rPr>
              <a:t>Frodo that is , to the best of our knowledge , the first data-breach-resilient fully offline micro-payment approach.</a:t>
            </a:r>
          </a:p>
          <a:p>
            <a:pPr algn="just">
              <a:lnSpc>
                <a:spcPct val="150000"/>
              </a:lnSpc>
            </a:pPr>
            <a:r>
              <a:rPr lang="en-US" sz="1800" dirty="0">
                <a:latin typeface="Times New Roman" panose="02020603050405020304" pitchFamily="18" charset="0"/>
                <a:cs typeface="Times New Roman" panose="02020603050405020304" pitchFamily="18" charset="0"/>
              </a:rPr>
              <a:t>The security analysis shows that FRODO does not impose trustworthiness assumptions</a:t>
            </a:r>
            <a:r>
              <a:rPr lang="en-US" dirty="0"/>
              <a:t>.</a:t>
            </a:r>
            <a:endParaRPr lang="en-IN" dirty="0"/>
          </a:p>
        </p:txBody>
      </p:sp>
    </p:spTree>
    <p:extLst>
      <p:ext uri="{BB962C8B-B14F-4D97-AF65-F5344CB8AC3E}">
        <p14:creationId xmlns:p14="http://schemas.microsoft.com/office/powerpoint/2010/main" val="306613534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3919-8194-4F62-E7CA-2AE3D7A6FBC4}"/>
              </a:ext>
            </a:extLst>
          </p:cNvPr>
          <p:cNvSpPr>
            <a:spLocks noGrp="1"/>
          </p:cNvSpPr>
          <p:nvPr>
            <p:ph type="title"/>
          </p:nvPr>
        </p:nvSpPr>
        <p:spPr/>
        <p:txBody>
          <a:bodyPr/>
          <a:lstStyle/>
          <a:p>
            <a:r>
              <a:rPr lang="en-US" dirty="0">
                <a:effectLst>
                  <a:outerShdw blurRad="38100" dist="38100" dir="2700000" algn="tl">
                    <a:srgbClr val="000000">
                      <a:alpha val="43137"/>
                    </a:srgbClr>
                  </a:outerShdw>
                </a:effectLst>
              </a:rPr>
              <a:t>                </a:t>
            </a:r>
            <a:r>
              <a:rPr lang="en-US" sz="5400" b="1" dirty="0">
                <a:effectLst>
                  <a:outerShdw blurRad="38100" dist="38100" dir="2700000" algn="tl">
                    <a:srgbClr val="000000">
                      <a:alpha val="43137"/>
                    </a:srgbClr>
                  </a:outerShdw>
                </a:effectLst>
              </a:rPr>
              <a:t>FUTURE ENHANCEMENT</a:t>
            </a:r>
            <a:endParaRPr lang="en-IN" sz="54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6E0F003-4EDA-D268-7614-07FACF33EA24}"/>
              </a:ext>
            </a:extLst>
          </p:cNvPr>
          <p:cNvSpPr>
            <a:spLocks noGrp="1"/>
          </p:cNvSpPr>
          <p:nvPr>
            <p:ph idx="1"/>
          </p:nvPr>
        </p:nvSpPr>
        <p:spPr>
          <a:xfrm>
            <a:off x="1319916" y="2242267"/>
            <a:ext cx="9271221" cy="4250608"/>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In future , we will try to enhance the capability of the AES algorithm to a generate private key and create more security for electronic payments.</a:t>
            </a:r>
          </a:p>
          <a:p>
            <a:pPr algn="just">
              <a:lnSpc>
                <a:spcPct val="150000"/>
              </a:lnSpc>
            </a:pPr>
            <a:r>
              <a:rPr lang="en-US" sz="1800" dirty="0">
                <a:latin typeface="Times New Roman" panose="02020603050405020304" pitchFamily="18" charset="0"/>
                <a:cs typeface="Times New Roman" panose="02020603050405020304" pitchFamily="18" charset="0"/>
              </a:rPr>
              <a:t>Another approach will involve smarter implementation of secure offline transfer of money by using PUF. </a:t>
            </a:r>
          </a:p>
          <a:p>
            <a:pPr algn="just">
              <a:lnSpc>
                <a:spcPct val="150000"/>
              </a:lnSpc>
            </a:pPr>
            <a:r>
              <a:rPr lang="en-US" sz="1800" b="1" dirty="0">
                <a:effectLst>
                  <a:outerShdw blurRad="38100" dist="38100" dir="2700000" algn="tl">
                    <a:srgbClr val="000000">
                      <a:alpha val="43137"/>
                    </a:srgbClr>
                  </a:outerShdw>
                </a:effectLst>
              </a:rPr>
              <a:t>DISADVANTAGE</a:t>
            </a:r>
          </a:p>
          <a:p>
            <a:pPr marL="0" indent="0">
              <a:lnSpc>
                <a:spcPct val="150000"/>
              </a:lnSpc>
              <a:buNone/>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Increased login time</a:t>
            </a:r>
          </a:p>
          <a:p>
            <a:pPr marL="0" indent="0">
              <a:lnSpc>
                <a:spcPct val="150000"/>
              </a:lnSpc>
              <a:buNone/>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Integration</a:t>
            </a:r>
          </a:p>
          <a:p>
            <a:pPr marL="0" indent="0">
              <a:lnSpc>
                <a:spcPct val="150000"/>
              </a:lnSpc>
              <a:buNone/>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Maintenance</a:t>
            </a:r>
            <a:endParaRPr lang="en-IN" sz="1800" dirty="0">
              <a:latin typeface="Times New Roman" panose="02020603050405020304" pitchFamily="18" charset="0"/>
              <a:cs typeface="Times New Roman" panose="02020603050405020304" pitchFamily="18" charset="0"/>
            </a:endParaRPr>
          </a:p>
          <a:p>
            <a:pPr algn="just">
              <a:lnSpc>
                <a:spcPct val="150000"/>
              </a:lnSpc>
            </a:pPr>
            <a:endParaRPr lang="en-US" sz="1800" b="1" dirty="0">
              <a:effectLst>
                <a:outerShdw blurRad="38100" dist="38100" dir="2700000" algn="tl">
                  <a:srgbClr val="000000">
                    <a:alpha val="43137"/>
                  </a:srgbClr>
                </a:outerShdw>
              </a:effectLst>
            </a:endParaRPr>
          </a:p>
          <a:p>
            <a:pPr algn="just">
              <a:lnSpc>
                <a:spcPct val="150000"/>
              </a:lnSpc>
            </a:pPr>
            <a:endParaRPr lang="en-US" sz="1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7770388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3CE93-1683-6458-72A9-D9EE5B5371B6}"/>
              </a:ext>
            </a:extLst>
          </p:cNvPr>
          <p:cNvSpPr>
            <a:spLocks noGrp="1"/>
          </p:cNvSpPr>
          <p:nvPr>
            <p:ph type="title"/>
          </p:nvPr>
        </p:nvSpPr>
        <p:spPr>
          <a:xfrm>
            <a:off x="838200" y="1335819"/>
            <a:ext cx="10515600" cy="3673503"/>
          </a:xfrm>
        </p:spPr>
        <p:txBody>
          <a:bodyPr>
            <a:noAutofit/>
          </a:bodyPr>
          <a:lstStyle/>
          <a:p>
            <a:pPr algn="ctr"/>
            <a:r>
              <a:rPr lang="en-US" sz="9600" b="1" i="1" dirty="0"/>
              <a:t>  </a:t>
            </a:r>
            <a:r>
              <a:rPr lang="en-US" sz="9600" b="1" dirty="0">
                <a:effectLst>
                  <a:outerShdw blurRad="38100" dist="38100" dir="2700000" algn="tl">
                    <a:srgbClr val="000000">
                      <a:alpha val="43137"/>
                    </a:srgbClr>
                  </a:outerShdw>
                </a:effectLst>
              </a:rPr>
              <a:t>THANK YOU</a:t>
            </a:r>
            <a:endParaRPr lang="en-IN" sz="9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4379765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D9FA1-103C-F76B-F358-CAF1B5EA399C}"/>
              </a:ext>
            </a:extLst>
          </p:cNvPr>
          <p:cNvSpPr>
            <a:spLocks noGrp="1"/>
          </p:cNvSpPr>
          <p:nvPr>
            <p:ph type="title"/>
          </p:nvPr>
        </p:nvSpPr>
        <p:spPr/>
        <p:txBody>
          <a:bodyPr/>
          <a:lstStyle/>
          <a:p>
            <a:r>
              <a:rPr lang="en-US" dirty="0"/>
              <a:t>                             </a:t>
            </a:r>
            <a:r>
              <a:rPr lang="en-US" sz="5400" b="1" dirty="0">
                <a:effectLst>
                  <a:outerShdw blurRad="38100" dist="38100" dir="2700000" algn="tl">
                    <a:srgbClr val="000000">
                      <a:alpha val="43137"/>
                    </a:srgbClr>
                  </a:outerShdw>
                </a:effectLst>
              </a:rPr>
              <a:t>ABSTRACT</a:t>
            </a:r>
            <a:endParaRPr lang="en-IN" sz="54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FACCAA5-54B0-D8F1-EF49-702812D892E7}"/>
              </a:ext>
            </a:extLst>
          </p:cNvPr>
          <p:cNvSpPr>
            <a:spLocks noGrp="1"/>
          </p:cNvSpPr>
          <p:nvPr>
            <p:ph idx="1"/>
          </p:nvPr>
        </p:nvSpPr>
        <p:spPr>
          <a:xfrm>
            <a:off x="1335819" y="1825625"/>
            <a:ext cx="8953170" cy="4351338"/>
          </a:xfrm>
        </p:spPr>
        <p:txBody>
          <a:bodyPr>
            <a:normAutofit/>
          </a:bodyPr>
          <a:lstStyle/>
          <a:p>
            <a:pPr algn="just">
              <a:lnSpc>
                <a:spcPct val="150000"/>
              </a:lnSpc>
            </a:pPr>
            <a:r>
              <a:rPr lang="en-US" sz="1800" dirty="0"/>
              <a:t>In online attackers often aim at stealing such customer data. In this scenarios ,malware that can steal data soon as they are read by the device. Our system gives you secure micro-payment solution and improves over up to data approaches in terms of flexibility and security.</a:t>
            </a:r>
          </a:p>
          <a:p>
            <a:pPr algn="just">
              <a:lnSpc>
                <a:spcPct val="150000"/>
              </a:lnSpc>
            </a:pPr>
            <a:r>
              <a:rPr lang="en-US" sz="1800" dirty="0"/>
              <a:t>In our proposal we use main functions Double Authentication Technique. This Double Authentication can be provided security to payment process and user account. These produce double encryption to protect the system from attackers.</a:t>
            </a:r>
          </a:p>
          <a:p>
            <a:pPr algn="just">
              <a:lnSpc>
                <a:spcPct val="150000"/>
              </a:lnSpc>
            </a:pPr>
            <a:r>
              <a:rPr lang="en-US" sz="1800" dirty="0"/>
              <a:t>This project aims at creation of a secure payment system. This will be accessible to all customers who have a valid user Id and Password.  </a:t>
            </a:r>
            <a:endParaRPr lang="en-IN" sz="1800" dirty="0"/>
          </a:p>
        </p:txBody>
      </p:sp>
    </p:spTree>
    <p:extLst>
      <p:ext uri="{BB962C8B-B14F-4D97-AF65-F5344CB8AC3E}">
        <p14:creationId xmlns:p14="http://schemas.microsoft.com/office/powerpoint/2010/main" val="36188712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378AE-9F6C-DDF6-A5BA-3733B84150B4}"/>
              </a:ext>
            </a:extLst>
          </p:cNvPr>
          <p:cNvSpPr>
            <a:spLocks noGrp="1"/>
          </p:cNvSpPr>
          <p:nvPr>
            <p:ph type="title"/>
          </p:nvPr>
        </p:nvSpPr>
        <p:spPr/>
        <p:txBody>
          <a:bodyPr/>
          <a:lstStyle/>
          <a:p>
            <a:r>
              <a:rPr lang="en-US" dirty="0"/>
              <a:t>                             </a:t>
            </a:r>
            <a:r>
              <a:rPr lang="en-US" sz="5400" b="1" dirty="0">
                <a:effectLst>
                  <a:outerShdw blurRad="38100" dist="38100" dir="2700000" algn="tl">
                    <a:srgbClr val="000000">
                      <a:alpha val="43137"/>
                    </a:srgbClr>
                  </a:outerShdw>
                </a:effectLst>
              </a:rPr>
              <a:t>OBJECTIVE</a:t>
            </a:r>
            <a:endParaRPr lang="en-IN" sz="54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BD3AA36-90CB-DEE1-D4A9-A99E31EC2D26}"/>
              </a:ext>
            </a:extLst>
          </p:cNvPr>
          <p:cNvSpPr>
            <a:spLocks noGrp="1"/>
          </p:cNvSpPr>
          <p:nvPr>
            <p:ph idx="1"/>
          </p:nvPr>
        </p:nvSpPr>
        <p:spPr>
          <a:xfrm>
            <a:off x="1272209" y="1690688"/>
            <a:ext cx="9350734" cy="4201230"/>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Network security is the security provided to a network from unauthorized access and risks. It is the duty of network administrators to adopt preventive measures to protect their networks from potential security threats.</a:t>
            </a:r>
            <a:endParaRPr lang="en-US" sz="1800" u="sng"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Computer networks that are involved in regular transactions and communication within the government, individuals, or business require security.</a:t>
            </a:r>
          </a:p>
          <a:p>
            <a:pPr algn="just">
              <a:lnSpc>
                <a:spcPct val="150000"/>
              </a:lnSpc>
            </a:pPr>
            <a:r>
              <a:rPr lang="en-IN" sz="1800" dirty="0">
                <a:latin typeface="Times New Roman" panose="02020603050405020304" pitchFamily="18" charset="0"/>
                <a:cs typeface="Times New Roman" panose="02020603050405020304" pitchFamily="18" charset="0"/>
              </a:rPr>
              <a:t>The most common and simple way of protecting a network resource is by assigning it a unique name and a corresponding password.</a:t>
            </a:r>
            <a:endParaRPr lang="en-IN" sz="18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378800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724D5-55EB-F27A-FD76-692BF8CAE8AD}"/>
              </a:ext>
            </a:extLst>
          </p:cNvPr>
          <p:cNvSpPr>
            <a:spLocks noGrp="1"/>
          </p:cNvSpPr>
          <p:nvPr>
            <p:ph type="title"/>
          </p:nvPr>
        </p:nvSpPr>
        <p:spPr/>
        <p:txBody>
          <a:bodyPr/>
          <a:lstStyle/>
          <a:p>
            <a:r>
              <a:rPr lang="en-US" dirty="0"/>
              <a:t>                     </a:t>
            </a:r>
            <a:r>
              <a:rPr lang="en-US" sz="5400" b="1" dirty="0">
                <a:effectLst>
                  <a:outerShdw blurRad="38100" dist="38100" dir="2700000" algn="tl">
                    <a:srgbClr val="000000">
                      <a:alpha val="43137"/>
                    </a:srgbClr>
                  </a:outerShdw>
                </a:effectLst>
              </a:rPr>
              <a:t>EXISTING SYSTEM</a:t>
            </a:r>
            <a:endParaRPr lang="en-IN" sz="54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BA51170-E520-96DC-ABD7-04AFF38D5D7A}"/>
              </a:ext>
            </a:extLst>
          </p:cNvPr>
          <p:cNvSpPr>
            <a:spLocks noGrp="1"/>
          </p:cNvSpPr>
          <p:nvPr>
            <p:ph idx="1"/>
          </p:nvPr>
        </p:nvSpPr>
        <p:spPr>
          <a:xfrm>
            <a:off x="1431235" y="2107096"/>
            <a:ext cx="8897510" cy="3713260"/>
          </a:xfrm>
        </p:spPr>
        <p:txBody>
          <a:bodyPr>
            <a:normAutofit/>
          </a:bodyPr>
          <a:lstStyle/>
          <a:p>
            <a:pPr algn="just">
              <a:lnSpc>
                <a:spcPct val="150000"/>
              </a:lnSpc>
            </a:pPr>
            <a:r>
              <a:rPr lang="en-US" sz="1800" dirty="0"/>
              <a:t>POS systems act as gateways and require some sort of network connection in order to contact external credit card processors.</a:t>
            </a:r>
          </a:p>
          <a:p>
            <a:pPr algn="just">
              <a:lnSpc>
                <a:spcPct val="150000"/>
              </a:lnSpc>
            </a:pPr>
            <a:r>
              <a:rPr lang="en-US" sz="1800" dirty="0"/>
              <a:t>POS devices may be remotely managed over these internal networks.</a:t>
            </a:r>
          </a:p>
          <a:p>
            <a:pPr algn="just">
              <a:lnSpc>
                <a:spcPct val="150000"/>
              </a:lnSpc>
            </a:pPr>
            <a:r>
              <a:rPr lang="en-US" sz="1800" dirty="0"/>
              <a:t>Mobile payment solutions proposed so far can be classified as fully on-line , semi off-line or fully offline.</a:t>
            </a:r>
            <a:endParaRPr lang="en-IN" sz="1800" dirty="0"/>
          </a:p>
        </p:txBody>
      </p:sp>
    </p:spTree>
    <p:extLst>
      <p:ext uri="{BB962C8B-B14F-4D97-AF65-F5344CB8AC3E}">
        <p14:creationId xmlns:p14="http://schemas.microsoft.com/office/powerpoint/2010/main" val="148552673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A5FAA-3D24-3E35-F036-5D52BF570AC0}"/>
              </a:ext>
            </a:extLst>
          </p:cNvPr>
          <p:cNvSpPr>
            <a:spLocks noGrp="1"/>
          </p:cNvSpPr>
          <p:nvPr>
            <p:ph type="title"/>
          </p:nvPr>
        </p:nvSpPr>
        <p:spPr/>
        <p:txBody>
          <a:bodyPr/>
          <a:lstStyle/>
          <a:p>
            <a:r>
              <a:rPr lang="en-US" dirty="0"/>
              <a:t>                    </a:t>
            </a:r>
            <a:r>
              <a:rPr lang="en-US" sz="5400" b="1" dirty="0">
                <a:effectLst>
                  <a:outerShdw blurRad="38100" dist="38100" dir="2700000" algn="tl">
                    <a:srgbClr val="000000">
                      <a:alpha val="43137"/>
                    </a:srgbClr>
                  </a:outerShdw>
                </a:effectLst>
              </a:rPr>
              <a:t>PROPOSED SYSTEM</a:t>
            </a:r>
            <a:endParaRPr lang="en-IN" sz="54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F1C140A-6DCC-E311-9315-57E09A755BC0}"/>
              </a:ext>
            </a:extLst>
          </p:cNvPr>
          <p:cNvSpPr>
            <a:spLocks noGrp="1"/>
          </p:cNvSpPr>
          <p:nvPr>
            <p:ph idx="1"/>
          </p:nvPr>
        </p:nvSpPr>
        <p:spPr>
          <a:xfrm>
            <a:off x="1423283" y="1825625"/>
            <a:ext cx="9000878" cy="4351338"/>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FRODO is the first solution that neither requires trusted third parties, nor bank accounts , nor trusted devices.</a:t>
            </a:r>
          </a:p>
          <a:p>
            <a:pPr algn="just">
              <a:lnSpc>
                <a:spcPct val="150000"/>
              </a:lnSpc>
            </a:pPr>
            <a:r>
              <a:rPr lang="en-US" sz="1800" dirty="0">
                <a:latin typeface="Times New Roman" panose="02020603050405020304" pitchFamily="18" charset="0"/>
                <a:cs typeface="Times New Roman" panose="02020603050405020304" pitchFamily="18" charset="0"/>
              </a:rPr>
              <a:t>Digital coins used in FRODO are just a digital version of real cash and ,as such they are not linked to anybody else than the holder of both the identity and the coin element.</a:t>
            </a:r>
          </a:p>
          <a:p>
            <a:pPr algn="just">
              <a:lnSpc>
                <a:spcPct val="150000"/>
              </a:lnSpc>
            </a:pPr>
            <a:r>
              <a:rPr lang="en-US" sz="1800" dirty="0">
                <a:latin typeface="Times New Roman" panose="02020603050405020304" pitchFamily="18" charset="0"/>
                <a:cs typeface="Times New Roman" panose="02020603050405020304" pitchFamily="18" charset="0"/>
              </a:rPr>
              <a:t>The main benefit is a simpler, faster , and more secure interaction between the involved actors/entities.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286954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DCA0-5F95-9857-85FC-3C3600B4A6AB}"/>
              </a:ext>
            </a:extLst>
          </p:cNvPr>
          <p:cNvSpPr>
            <a:spLocks noGrp="1"/>
          </p:cNvSpPr>
          <p:nvPr>
            <p:ph type="title"/>
          </p:nvPr>
        </p:nvSpPr>
        <p:spPr/>
        <p:txBody>
          <a:bodyPr/>
          <a:lstStyle/>
          <a:p>
            <a:r>
              <a:rPr lang="en-US" dirty="0"/>
              <a:t>                           </a:t>
            </a:r>
            <a:r>
              <a:rPr lang="en-US" sz="5400" b="1" dirty="0">
                <a:effectLst>
                  <a:outerShdw blurRad="38100" dist="38100" dir="2700000" algn="tl">
                    <a:srgbClr val="000000">
                      <a:alpha val="43137"/>
                    </a:srgbClr>
                  </a:outerShdw>
                </a:effectLst>
              </a:rPr>
              <a:t>ADVANTAGES</a:t>
            </a:r>
            <a:endParaRPr lang="en-IN" sz="54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4D0116D4-B9CA-98DB-384B-850BA5373FC1}"/>
              </a:ext>
            </a:extLst>
          </p:cNvPr>
          <p:cNvSpPr>
            <a:spLocks noGrp="1"/>
          </p:cNvSpPr>
          <p:nvPr>
            <p:ph idx="1"/>
          </p:nvPr>
        </p:nvSpPr>
        <p:spPr>
          <a:xfrm>
            <a:off x="1733384" y="1825625"/>
            <a:ext cx="8619214" cy="4351338"/>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Payment Transaction not required any networks.</a:t>
            </a:r>
          </a:p>
          <a:p>
            <a:pPr algn="just">
              <a:lnSpc>
                <a:spcPct val="150000"/>
              </a:lnSpc>
            </a:pPr>
            <a:r>
              <a:rPr lang="en-US" sz="1800" dirty="0">
                <a:latin typeface="Times New Roman" panose="02020603050405020304" pitchFamily="18" charset="0"/>
                <a:cs typeface="Times New Roman" panose="02020603050405020304" pitchFamily="18" charset="0"/>
              </a:rPr>
              <a:t>Transactions didn’t affect due to network problems.</a:t>
            </a:r>
          </a:p>
          <a:p>
            <a:pPr algn="just">
              <a:lnSpc>
                <a:spcPct val="150000"/>
              </a:lnSpc>
            </a:pPr>
            <a:r>
              <a:rPr lang="en-US" sz="1800" dirty="0">
                <a:latin typeface="Times New Roman" panose="02020603050405020304" pitchFamily="18" charset="0"/>
                <a:cs typeface="Times New Roman" panose="02020603050405020304" pitchFamily="18" charset="0"/>
              </a:rPr>
              <a:t>Perform payment without Trusted Third Party.</a:t>
            </a:r>
          </a:p>
          <a:p>
            <a:pPr algn="just">
              <a:lnSpc>
                <a:spcPct val="150000"/>
              </a:lnSpc>
            </a:pPr>
            <a:r>
              <a:rPr lang="en-US" sz="1800" dirty="0">
                <a:latin typeface="Times New Roman" panose="02020603050405020304" pitchFamily="18" charset="0"/>
                <a:cs typeface="Times New Roman" panose="02020603050405020304" pitchFamily="18" charset="0"/>
              </a:rPr>
              <a:t>To gives secure micropayment transaction from real world attacks such as</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1)   Skimmers</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                       2)   Scrapers</a:t>
            </a:r>
          </a:p>
          <a:p>
            <a:pPr marL="0" indent="0" algn="just">
              <a:lnSpc>
                <a:spcPct val="150000"/>
              </a:lnSpc>
              <a:buNone/>
            </a:pPr>
            <a:r>
              <a:rPr lang="en-IN" sz="1800" dirty="0">
                <a:latin typeface="Times New Roman" panose="02020603050405020304" pitchFamily="18" charset="0"/>
                <a:cs typeface="Times New Roman" panose="02020603050405020304" pitchFamily="18" charset="0"/>
              </a:rPr>
              <a:t>                       3)   Data vulnerabilities.</a:t>
            </a:r>
          </a:p>
        </p:txBody>
      </p:sp>
    </p:spTree>
    <p:extLst>
      <p:ext uri="{BB962C8B-B14F-4D97-AF65-F5344CB8AC3E}">
        <p14:creationId xmlns:p14="http://schemas.microsoft.com/office/powerpoint/2010/main" val="70629403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59CCC-3170-A653-183D-F4C5EB1BC917}"/>
              </a:ext>
            </a:extLst>
          </p:cNvPr>
          <p:cNvSpPr>
            <a:spLocks noGrp="1"/>
          </p:cNvSpPr>
          <p:nvPr>
            <p:ph type="title"/>
          </p:nvPr>
        </p:nvSpPr>
        <p:spPr/>
        <p:txBody>
          <a:bodyPr>
            <a:normAutofit/>
          </a:bodyPr>
          <a:lstStyle/>
          <a:p>
            <a:pPr algn="ctr"/>
            <a:r>
              <a:rPr lang="en-IN" sz="5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MODULE</a:t>
            </a:r>
          </a:p>
        </p:txBody>
      </p:sp>
      <p:sp>
        <p:nvSpPr>
          <p:cNvPr id="3" name="Content Placeholder 2">
            <a:extLst>
              <a:ext uri="{FF2B5EF4-FFF2-40B4-BE49-F238E27FC236}">
                <a16:creationId xmlns:a16="http://schemas.microsoft.com/office/drawing/2014/main" id="{A5A1ACAE-5B03-6780-06FC-EDEAD9EBAC5B}"/>
              </a:ext>
            </a:extLst>
          </p:cNvPr>
          <p:cNvSpPr>
            <a:spLocks noGrp="1"/>
          </p:cNvSpPr>
          <p:nvPr>
            <p:ph idx="1"/>
          </p:nvPr>
        </p:nvSpPr>
        <p:spPr>
          <a:xfrm>
            <a:off x="2504660" y="2377441"/>
            <a:ext cx="8849139" cy="4285752"/>
          </a:xfrm>
        </p:spPr>
        <p:txBody>
          <a:bodyPr>
            <a:normAutofit/>
          </a:bodyPr>
          <a:lstStyle/>
          <a:p>
            <a:pPr algn="just"/>
            <a:r>
              <a:rPr lang="en-IN" sz="2000" dirty="0">
                <a:latin typeface="Times New Roman" panose="02020603050405020304" pitchFamily="18" charset="0"/>
                <a:cs typeface="Times New Roman" panose="02020603050405020304" pitchFamily="18" charset="0"/>
              </a:rPr>
              <a:t>CLIENT MODULE</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KEY GENERATION</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PAYMENT REQUEST</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PUF PROCESS</a:t>
            </a:r>
          </a:p>
        </p:txBody>
      </p:sp>
    </p:spTree>
    <p:extLst>
      <p:ext uri="{BB962C8B-B14F-4D97-AF65-F5344CB8AC3E}">
        <p14:creationId xmlns:p14="http://schemas.microsoft.com/office/powerpoint/2010/main" val="372546911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6DB71D2-8B7A-5719-B3DF-0527FA123D86}"/>
              </a:ext>
            </a:extLst>
          </p:cNvPr>
          <p:cNvSpPr>
            <a:spLocks noGrp="1"/>
          </p:cNvSpPr>
          <p:nvPr>
            <p:ph idx="1"/>
          </p:nvPr>
        </p:nvSpPr>
        <p:spPr>
          <a:xfrm>
            <a:off x="838200" y="942392"/>
            <a:ext cx="10515600" cy="5234571"/>
          </a:xfrm>
        </p:spPr>
        <p:txBody>
          <a:bodyPr>
            <a:normAutofit/>
          </a:bodyPr>
          <a:lstStyle/>
          <a:p>
            <a:pPr marL="0" indent="0" algn="ctr">
              <a:buNone/>
            </a:pPr>
            <a:r>
              <a:rPr lang="en-US" sz="3200" i="1" dirty="0">
                <a:effectLst>
                  <a:outerShdw blurRad="38100" dist="38100" dir="2700000" algn="tl">
                    <a:srgbClr val="000000">
                      <a:alpha val="43137"/>
                    </a:srgbClr>
                  </a:outerShdw>
                </a:effectLst>
              </a:rPr>
              <a:t>CLIENT MODULE                                      KEY GENERATION</a:t>
            </a:r>
            <a:endParaRPr lang="en-US" sz="3200" dirty="0">
              <a:effectLst>
                <a:outerShdw blurRad="38100" dist="38100" dir="2700000" algn="tl">
                  <a:srgbClr val="000000">
                    <a:alpha val="43137"/>
                  </a:srgbClr>
                </a:outerShdw>
              </a:effectLst>
            </a:endParaRPr>
          </a:p>
          <a:p>
            <a:pPr marL="0" indent="0">
              <a:buNone/>
            </a:pPr>
            <a:endParaRPr lang="en-IN" sz="3200" b="1" i="1" u="sng" dirty="0"/>
          </a:p>
        </p:txBody>
      </p:sp>
      <p:pic>
        <p:nvPicPr>
          <p:cNvPr id="7" name="Picture 6">
            <a:extLst>
              <a:ext uri="{FF2B5EF4-FFF2-40B4-BE49-F238E27FC236}">
                <a16:creationId xmlns:a16="http://schemas.microsoft.com/office/drawing/2014/main" id="{47E0FE0D-C18B-DF97-F12D-1C74BCA0BAD6}"/>
              </a:ext>
            </a:extLst>
          </p:cNvPr>
          <p:cNvPicPr>
            <a:picLocks noChangeAspect="1"/>
          </p:cNvPicPr>
          <p:nvPr/>
        </p:nvPicPr>
        <p:blipFill>
          <a:blip r:embed="rId2"/>
          <a:stretch>
            <a:fillRect/>
          </a:stretch>
        </p:blipFill>
        <p:spPr>
          <a:xfrm>
            <a:off x="190832" y="2472612"/>
            <a:ext cx="5454594" cy="2449245"/>
          </a:xfrm>
          <a:prstGeom prst="rect">
            <a:avLst/>
          </a:prstGeom>
        </p:spPr>
      </p:pic>
      <p:pic>
        <p:nvPicPr>
          <p:cNvPr id="3" name="Picture 2">
            <a:extLst>
              <a:ext uri="{FF2B5EF4-FFF2-40B4-BE49-F238E27FC236}">
                <a16:creationId xmlns:a16="http://schemas.microsoft.com/office/drawing/2014/main" id="{A5E92FCA-E11C-B952-95B0-2A75BABF08AD}"/>
              </a:ext>
            </a:extLst>
          </p:cNvPr>
          <p:cNvPicPr>
            <a:picLocks noChangeAspect="1"/>
          </p:cNvPicPr>
          <p:nvPr/>
        </p:nvPicPr>
        <p:blipFill>
          <a:blip r:embed="rId3"/>
          <a:stretch>
            <a:fillRect/>
          </a:stretch>
        </p:blipFill>
        <p:spPr>
          <a:xfrm>
            <a:off x="6719907" y="2323322"/>
            <a:ext cx="4913906" cy="2598535"/>
          </a:xfrm>
          <a:prstGeom prst="rect">
            <a:avLst/>
          </a:prstGeom>
        </p:spPr>
      </p:pic>
    </p:spTree>
    <p:extLst>
      <p:ext uri="{BB962C8B-B14F-4D97-AF65-F5344CB8AC3E}">
        <p14:creationId xmlns:p14="http://schemas.microsoft.com/office/powerpoint/2010/main" val="105075021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4EAB67-641E-1BCF-C511-8FF507FBFA93}"/>
              </a:ext>
            </a:extLst>
          </p:cNvPr>
          <p:cNvSpPr>
            <a:spLocks noGrp="1"/>
          </p:cNvSpPr>
          <p:nvPr>
            <p:ph idx="1"/>
          </p:nvPr>
        </p:nvSpPr>
        <p:spPr>
          <a:xfrm>
            <a:off x="838200" y="993913"/>
            <a:ext cx="10515600" cy="5183050"/>
          </a:xfrm>
        </p:spPr>
        <p:txBody>
          <a:bodyPr>
            <a:normAutofit/>
          </a:bodyPr>
          <a:lstStyle/>
          <a:p>
            <a:pPr marL="0" indent="0" algn="ctr">
              <a:buNone/>
            </a:pPr>
            <a:r>
              <a:rPr lang="en-US" sz="3200" dirty="0">
                <a:effectLst>
                  <a:outerShdw blurRad="38100" dist="38100" dir="2700000" algn="tl">
                    <a:srgbClr val="000000">
                      <a:alpha val="43137"/>
                    </a:srgbClr>
                  </a:outerShdw>
                </a:effectLst>
              </a:rPr>
              <a:t>PAYMENT REQUEST                                PUF PROCESS</a:t>
            </a:r>
            <a:endParaRPr lang="en-IN" sz="3200"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C6A90ECC-331B-1D28-E65D-C2AD38E5DEBB}"/>
              </a:ext>
            </a:extLst>
          </p:cNvPr>
          <p:cNvPicPr>
            <a:picLocks noChangeAspect="1"/>
          </p:cNvPicPr>
          <p:nvPr/>
        </p:nvPicPr>
        <p:blipFill>
          <a:blip r:embed="rId2"/>
          <a:stretch>
            <a:fillRect/>
          </a:stretch>
        </p:blipFill>
        <p:spPr>
          <a:xfrm>
            <a:off x="214685" y="2319476"/>
            <a:ext cx="5335325" cy="2922985"/>
          </a:xfrm>
          <a:prstGeom prst="rect">
            <a:avLst/>
          </a:prstGeom>
        </p:spPr>
      </p:pic>
      <p:pic>
        <p:nvPicPr>
          <p:cNvPr id="5" name="Picture 4">
            <a:extLst>
              <a:ext uri="{FF2B5EF4-FFF2-40B4-BE49-F238E27FC236}">
                <a16:creationId xmlns:a16="http://schemas.microsoft.com/office/drawing/2014/main" id="{0DFBECD5-7CF1-4A16-11C2-BA8783AC3BD6}"/>
              </a:ext>
            </a:extLst>
          </p:cNvPr>
          <p:cNvPicPr>
            <a:picLocks noChangeAspect="1"/>
          </p:cNvPicPr>
          <p:nvPr/>
        </p:nvPicPr>
        <p:blipFill>
          <a:blip r:embed="rId3"/>
          <a:stretch>
            <a:fillRect/>
          </a:stretch>
        </p:blipFill>
        <p:spPr>
          <a:xfrm>
            <a:off x="6798364" y="2146853"/>
            <a:ext cx="4945713" cy="3204376"/>
          </a:xfrm>
          <a:prstGeom prst="rect">
            <a:avLst/>
          </a:prstGeom>
        </p:spPr>
      </p:pic>
    </p:spTree>
    <p:extLst>
      <p:ext uri="{BB962C8B-B14F-4D97-AF65-F5344CB8AC3E}">
        <p14:creationId xmlns:p14="http://schemas.microsoft.com/office/powerpoint/2010/main" val="148017844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TotalTime>
  <Words>542</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SECURITY MICRO PAYMENT USING DOUBLE AUTHENTICATION</vt:lpstr>
      <vt:lpstr>                             ABSTRACT</vt:lpstr>
      <vt:lpstr>                             OBJECTIVE</vt:lpstr>
      <vt:lpstr>                     EXISTING SYSTEM</vt:lpstr>
      <vt:lpstr>                    PROPOSED SYSTEM</vt:lpstr>
      <vt:lpstr>                           ADVANTAGES</vt:lpstr>
      <vt:lpstr>MODULE</vt:lpstr>
      <vt:lpstr>PowerPoint Presentation</vt:lpstr>
      <vt:lpstr>PowerPoint Presentation</vt:lpstr>
      <vt:lpstr>                            CONCLUSION</vt:lpstr>
      <vt:lpstr>                FUTURE ENHANCEMENT</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MICRO PAYMENTS USING DOUBLE AUTHENTICATION</dc:title>
  <dc:creator>Vennila Devi</dc:creator>
  <cp:lastModifiedBy>Vennila Devi</cp:lastModifiedBy>
  <cp:revision>10</cp:revision>
  <dcterms:created xsi:type="dcterms:W3CDTF">2023-05-19T03:07:02Z</dcterms:created>
  <dcterms:modified xsi:type="dcterms:W3CDTF">2023-06-01T12:54:36Z</dcterms:modified>
</cp:coreProperties>
</file>