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96" d="100"/>
          <a:sy n="96" d="100"/>
        </p:scale>
        <p:origin x="13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ennila Devi" userId="d83c9d43b4c2e961" providerId="LiveId" clId="{0EB4DEA7-69BC-4A28-AE30-CC09796A7521}"/>
    <pc:docChg chg="undo custSel modSld">
      <pc:chgData name="Vennila Devi" userId="d83c9d43b4c2e961" providerId="LiveId" clId="{0EB4DEA7-69BC-4A28-AE30-CC09796A7521}" dt="2023-05-27T08:55:27.214" v="421" actId="700"/>
      <pc:docMkLst>
        <pc:docMk/>
      </pc:docMkLst>
      <pc:sldChg chg="addSp delSp modSp mod modClrScheme chgLayout">
        <pc:chgData name="Vennila Devi" userId="d83c9d43b4c2e961" providerId="LiveId" clId="{0EB4DEA7-69BC-4A28-AE30-CC09796A7521}" dt="2023-05-27T08:55:27.214" v="421" actId="700"/>
        <pc:sldMkLst>
          <pc:docMk/>
          <pc:sldMk cId="1983091238" sldId="256"/>
        </pc:sldMkLst>
        <pc:spChg chg="mod ord">
          <ac:chgData name="Vennila Devi" userId="d83c9d43b4c2e961" providerId="LiveId" clId="{0EB4DEA7-69BC-4A28-AE30-CC09796A7521}" dt="2023-05-27T08:55:27.214" v="421" actId="700"/>
          <ac:spMkLst>
            <pc:docMk/>
            <pc:sldMk cId="1983091238" sldId="256"/>
            <ac:spMk id="2" creationId="{9D072155-3E41-D163-0F7E-B214580D9184}"/>
          </ac:spMkLst>
        </pc:spChg>
        <pc:spChg chg="mod ord">
          <ac:chgData name="Vennila Devi" userId="d83c9d43b4c2e961" providerId="LiveId" clId="{0EB4DEA7-69BC-4A28-AE30-CC09796A7521}" dt="2023-05-27T08:55:27.214" v="421" actId="700"/>
          <ac:spMkLst>
            <pc:docMk/>
            <pc:sldMk cId="1983091238" sldId="256"/>
            <ac:spMk id="3" creationId="{497BC3F4-2629-80AD-7866-96D2101FBA4A}"/>
          </ac:spMkLst>
        </pc:spChg>
        <pc:spChg chg="add del mod ord">
          <ac:chgData name="Vennila Devi" userId="d83c9d43b4c2e961" providerId="LiveId" clId="{0EB4DEA7-69BC-4A28-AE30-CC09796A7521}" dt="2023-05-27T08:55:27.214" v="421" actId="700"/>
          <ac:spMkLst>
            <pc:docMk/>
            <pc:sldMk cId="1983091238" sldId="256"/>
            <ac:spMk id="5" creationId="{7B6905D0-2C9B-F4AC-41E5-C7379D5C30B8}"/>
          </ac:spMkLst>
        </pc:spChg>
        <pc:spChg chg="add del mod ord">
          <ac:chgData name="Vennila Devi" userId="d83c9d43b4c2e961" providerId="LiveId" clId="{0EB4DEA7-69BC-4A28-AE30-CC09796A7521}" dt="2023-05-27T08:55:27.214" v="421" actId="700"/>
          <ac:spMkLst>
            <pc:docMk/>
            <pc:sldMk cId="1983091238" sldId="256"/>
            <ac:spMk id="6" creationId="{E741EA8D-363D-AFBD-2AA4-AD1D18AF879A}"/>
          </ac:spMkLst>
        </pc:spChg>
        <pc:spChg chg="add del mod ord">
          <ac:chgData name="Vennila Devi" userId="d83c9d43b4c2e961" providerId="LiveId" clId="{0EB4DEA7-69BC-4A28-AE30-CC09796A7521}" dt="2023-05-27T08:55:27.214" v="421" actId="700"/>
          <ac:spMkLst>
            <pc:docMk/>
            <pc:sldMk cId="1983091238" sldId="256"/>
            <ac:spMk id="7" creationId="{BD072F69-D3E0-1728-0448-28BF87184726}"/>
          </ac:spMkLst>
        </pc:spChg>
        <pc:spChg chg="add del mod ord">
          <ac:chgData name="Vennila Devi" userId="d83c9d43b4c2e961" providerId="LiveId" clId="{0EB4DEA7-69BC-4A28-AE30-CC09796A7521}" dt="2023-05-27T08:55:27.027" v="420" actId="700"/>
          <ac:spMkLst>
            <pc:docMk/>
            <pc:sldMk cId="1983091238" sldId="256"/>
            <ac:spMk id="8" creationId="{9D4556FD-C0BC-9FCE-4747-9B55DF246DF5}"/>
          </ac:spMkLst>
        </pc:spChg>
        <pc:graphicFrameChg chg="modGraphic">
          <ac:chgData name="Vennila Devi" userId="d83c9d43b4c2e961" providerId="LiveId" clId="{0EB4DEA7-69BC-4A28-AE30-CC09796A7521}" dt="2023-05-27T08:55:24.499" v="405" actId="255"/>
          <ac:graphicFrameMkLst>
            <pc:docMk/>
            <pc:sldMk cId="1983091238" sldId="256"/>
            <ac:graphicFrameMk id="4" creationId="{A51ED1C2-6F4C-F5A5-6D6C-A2056AA6833E}"/>
          </ac:graphicFrameMkLst>
        </pc:graphicFrameChg>
      </pc:sldChg>
    </pc:docChg>
  </pc:docChgLst>
  <pc:docChgLst>
    <pc:chgData name="Vennila Devi" userId="d83c9d43b4c2e961" providerId="LiveId" clId="{5B73675F-501F-408B-97BF-CD7B3B872735}"/>
    <pc:docChg chg="undo custSel modSld">
      <pc:chgData name="Vennila Devi" userId="d83c9d43b4c2e961" providerId="LiveId" clId="{5B73675F-501F-408B-97BF-CD7B3B872735}" dt="2023-05-19T08:06:13.638" v="311" actId="113"/>
      <pc:docMkLst>
        <pc:docMk/>
      </pc:docMkLst>
      <pc:sldChg chg="addSp modSp mod">
        <pc:chgData name="Vennila Devi" userId="d83c9d43b4c2e961" providerId="LiveId" clId="{5B73675F-501F-408B-97BF-CD7B3B872735}" dt="2023-05-19T08:06:13.638" v="311" actId="113"/>
        <pc:sldMkLst>
          <pc:docMk/>
          <pc:sldMk cId="1983091238" sldId="256"/>
        </pc:sldMkLst>
        <pc:spChg chg="mod">
          <ac:chgData name="Vennila Devi" userId="d83c9d43b4c2e961" providerId="LiveId" clId="{5B73675F-501F-408B-97BF-CD7B3B872735}" dt="2023-05-19T07:47:53.256" v="1" actId="14100"/>
          <ac:spMkLst>
            <pc:docMk/>
            <pc:sldMk cId="1983091238" sldId="256"/>
            <ac:spMk id="2" creationId="{9D072155-3E41-D163-0F7E-B214580D9184}"/>
          </ac:spMkLst>
        </pc:spChg>
        <pc:spChg chg="mod">
          <ac:chgData name="Vennila Devi" userId="d83c9d43b4c2e961" providerId="LiveId" clId="{5B73675F-501F-408B-97BF-CD7B3B872735}" dt="2023-05-19T07:48:06.406" v="122" actId="20577"/>
          <ac:spMkLst>
            <pc:docMk/>
            <pc:sldMk cId="1983091238" sldId="256"/>
            <ac:spMk id="3" creationId="{497BC3F4-2629-80AD-7866-96D2101FBA4A}"/>
          </ac:spMkLst>
        </pc:spChg>
        <pc:graphicFrameChg chg="add mod modGraphic">
          <ac:chgData name="Vennila Devi" userId="d83c9d43b4c2e961" providerId="LiveId" clId="{5B73675F-501F-408B-97BF-CD7B3B872735}" dt="2023-05-19T08:06:13.638" v="311" actId="113"/>
          <ac:graphicFrameMkLst>
            <pc:docMk/>
            <pc:sldMk cId="1983091238" sldId="256"/>
            <ac:graphicFrameMk id="4" creationId="{A51ED1C2-6F4C-F5A5-6D6C-A2056AA6833E}"/>
          </ac:graphicFrameMkLst>
        </pc:graphicFrame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B47CD1-712F-D1B1-56EA-17D7946F29A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27AE9342-944E-A9B2-B243-FEEB26E17C8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313BD080-346D-0C21-F304-2575B4E2FF3A}"/>
              </a:ext>
            </a:extLst>
          </p:cNvPr>
          <p:cNvSpPr>
            <a:spLocks noGrp="1"/>
          </p:cNvSpPr>
          <p:nvPr>
            <p:ph type="dt" sz="half" idx="10"/>
          </p:nvPr>
        </p:nvSpPr>
        <p:spPr/>
        <p:txBody>
          <a:bodyPr/>
          <a:lstStyle/>
          <a:p>
            <a:fld id="{171E2BDB-BDBF-4A22-BA9B-DBE412F182C4}" type="datetimeFigureOut">
              <a:rPr lang="en-IN" smtClean="0"/>
              <a:t>27-05-2023</a:t>
            </a:fld>
            <a:endParaRPr lang="en-IN"/>
          </a:p>
        </p:txBody>
      </p:sp>
      <p:sp>
        <p:nvSpPr>
          <p:cNvPr id="5" name="Footer Placeholder 4">
            <a:extLst>
              <a:ext uri="{FF2B5EF4-FFF2-40B4-BE49-F238E27FC236}">
                <a16:creationId xmlns:a16="http://schemas.microsoft.com/office/drawing/2014/main" id="{FC1E61AD-18B0-AA61-2E02-D3846DB7CC1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037E678-9E4C-4FE8-5B97-F90C7C90C5A9}"/>
              </a:ext>
            </a:extLst>
          </p:cNvPr>
          <p:cNvSpPr>
            <a:spLocks noGrp="1"/>
          </p:cNvSpPr>
          <p:nvPr>
            <p:ph type="sldNum" sz="quarter" idx="12"/>
          </p:nvPr>
        </p:nvSpPr>
        <p:spPr/>
        <p:txBody>
          <a:bodyPr/>
          <a:lstStyle/>
          <a:p>
            <a:fld id="{FE2BFE3D-ED18-4D4C-B6BE-25B63FB676E1}" type="slidenum">
              <a:rPr lang="en-IN" smtClean="0"/>
              <a:t>‹#›</a:t>
            </a:fld>
            <a:endParaRPr lang="en-IN"/>
          </a:p>
        </p:txBody>
      </p:sp>
    </p:spTree>
    <p:extLst>
      <p:ext uri="{BB962C8B-B14F-4D97-AF65-F5344CB8AC3E}">
        <p14:creationId xmlns:p14="http://schemas.microsoft.com/office/powerpoint/2010/main" val="22174809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E54369-F003-E7F2-8D08-B74238C9BEA3}"/>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D435713-BB4E-5247-F49A-91488BC1D8B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E423023-AB8F-CF61-ACFF-282B04D7E2E5}"/>
              </a:ext>
            </a:extLst>
          </p:cNvPr>
          <p:cNvSpPr>
            <a:spLocks noGrp="1"/>
          </p:cNvSpPr>
          <p:nvPr>
            <p:ph type="dt" sz="half" idx="10"/>
          </p:nvPr>
        </p:nvSpPr>
        <p:spPr/>
        <p:txBody>
          <a:bodyPr/>
          <a:lstStyle/>
          <a:p>
            <a:fld id="{171E2BDB-BDBF-4A22-BA9B-DBE412F182C4}" type="datetimeFigureOut">
              <a:rPr lang="en-IN" smtClean="0"/>
              <a:t>27-05-2023</a:t>
            </a:fld>
            <a:endParaRPr lang="en-IN"/>
          </a:p>
        </p:txBody>
      </p:sp>
      <p:sp>
        <p:nvSpPr>
          <p:cNvPr id="5" name="Footer Placeholder 4">
            <a:extLst>
              <a:ext uri="{FF2B5EF4-FFF2-40B4-BE49-F238E27FC236}">
                <a16:creationId xmlns:a16="http://schemas.microsoft.com/office/drawing/2014/main" id="{8710EF5B-75F6-541B-09CB-9FDD291F675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C8050CC-9139-DC4D-FDE0-2ED431A5303A}"/>
              </a:ext>
            </a:extLst>
          </p:cNvPr>
          <p:cNvSpPr>
            <a:spLocks noGrp="1"/>
          </p:cNvSpPr>
          <p:nvPr>
            <p:ph type="sldNum" sz="quarter" idx="12"/>
          </p:nvPr>
        </p:nvSpPr>
        <p:spPr/>
        <p:txBody>
          <a:bodyPr/>
          <a:lstStyle/>
          <a:p>
            <a:fld id="{FE2BFE3D-ED18-4D4C-B6BE-25B63FB676E1}" type="slidenum">
              <a:rPr lang="en-IN" smtClean="0"/>
              <a:t>‹#›</a:t>
            </a:fld>
            <a:endParaRPr lang="en-IN"/>
          </a:p>
        </p:txBody>
      </p:sp>
    </p:spTree>
    <p:extLst>
      <p:ext uri="{BB962C8B-B14F-4D97-AF65-F5344CB8AC3E}">
        <p14:creationId xmlns:p14="http://schemas.microsoft.com/office/powerpoint/2010/main" val="5574170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D01C136-AD2A-2BF1-A842-5F4BACFEEA5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8212FBA-F200-1F9A-8907-5189A04A9DE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39A1A6E-B1FC-2F77-20B0-B501286F8B00}"/>
              </a:ext>
            </a:extLst>
          </p:cNvPr>
          <p:cNvSpPr>
            <a:spLocks noGrp="1"/>
          </p:cNvSpPr>
          <p:nvPr>
            <p:ph type="dt" sz="half" idx="10"/>
          </p:nvPr>
        </p:nvSpPr>
        <p:spPr/>
        <p:txBody>
          <a:bodyPr/>
          <a:lstStyle/>
          <a:p>
            <a:fld id="{171E2BDB-BDBF-4A22-BA9B-DBE412F182C4}" type="datetimeFigureOut">
              <a:rPr lang="en-IN" smtClean="0"/>
              <a:t>27-05-2023</a:t>
            </a:fld>
            <a:endParaRPr lang="en-IN"/>
          </a:p>
        </p:txBody>
      </p:sp>
      <p:sp>
        <p:nvSpPr>
          <p:cNvPr id="5" name="Footer Placeholder 4">
            <a:extLst>
              <a:ext uri="{FF2B5EF4-FFF2-40B4-BE49-F238E27FC236}">
                <a16:creationId xmlns:a16="http://schemas.microsoft.com/office/drawing/2014/main" id="{40286501-EE0B-770D-388A-879D81B7A2C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FEA5DFF-A85B-C520-56D0-E1F6F7FBF2F9}"/>
              </a:ext>
            </a:extLst>
          </p:cNvPr>
          <p:cNvSpPr>
            <a:spLocks noGrp="1"/>
          </p:cNvSpPr>
          <p:nvPr>
            <p:ph type="sldNum" sz="quarter" idx="12"/>
          </p:nvPr>
        </p:nvSpPr>
        <p:spPr/>
        <p:txBody>
          <a:bodyPr/>
          <a:lstStyle/>
          <a:p>
            <a:fld id="{FE2BFE3D-ED18-4D4C-B6BE-25B63FB676E1}" type="slidenum">
              <a:rPr lang="en-IN" smtClean="0"/>
              <a:t>‹#›</a:t>
            </a:fld>
            <a:endParaRPr lang="en-IN"/>
          </a:p>
        </p:txBody>
      </p:sp>
    </p:spTree>
    <p:extLst>
      <p:ext uri="{BB962C8B-B14F-4D97-AF65-F5344CB8AC3E}">
        <p14:creationId xmlns:p14="http://schemas.microsoft.com/office/powerpoint/2010/main" val="19922466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A378E0-A451-7BC3-B38A-F72A25CA043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5628DA8-A7F7-B3F3-4B97-22C30F91C5D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2B75E99-FEC7-6DB5-612E-8FECA46B7FEF}"/>
              </a:ext>
            </a:extLst>
          </p:cNvPr>
          <p:cNvSpPr>
            <a:spLocks noGrp="1"/>
          </p:cNvSpPr>
          <p:nvPr>
            <p:ph type="dt" sz="half" idx="10"/>
          </p:nvPr>
        </p:nvSpPr>
        <p:spPr/>
        <p:txBody>
          <a:bodyPr/>
          <a:lstStyle/>
          <a:p>
            <a:fld id="{171E2BDB-BDBF-4A22-BA9B-DBE412F182C4}" type="datetimeFigureOut">
              <a:rPr lang="en-IN" smtClean="0"/>
              <a:t>27-05-2023</a:t>
            </a:fld>
            <a:endParaRPr lang="en-IN"/>
          </a:p>
        </p:txBody>
      </p:sp>
      <p:sp>
        <p:nvSpPr>
          <p:cNvPr id="5" name="Footer Placeholder 4">
            <a:extLst>
              <a:ext uri="{FF2B5EF4-FFF2-40B4-BE49-F238E27FC236}">
                <a16:creationId xmlns:a16="http://schemas.microsoft.com/office/drawing/2014/main" id="{7809C88A-41AD-037B-23B2-C27CCE052BB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1BC9106-55DE-0498-E997-83A2947E5518}"/>
              </a:ext>
            </a:extLst>
          </p:cNvPr>
          <p:cNvSpPr>
            <a:spLocks noGrp="1"/>
          </p:cNvSpPr>
          <p:nvPr>
            <p:ph type="sldNum" sz="quarter" idx="12"/>
          </p:nvPr>
        </p:nvSpPr>
        <p:spPr/>
        <p:txBody>
          <a:bodyPr/>
          <a:lstStyle/>
          <a:p>
            <a:fld id="{FE2BFE3D-ED18-4D4C-B6BE-25B63FB676E1}" type="slidenum">
              <a:rPr lang="en-IN" smtClean="0"/>
              <a:t>‹#›</a:t>
            </a:fld>
            <a:endParaRPr lang="en-IN"/>
          </a:p>
        </p:txBody>
      </p:sp>
    </p:spTree>
    <p:extLst>
      <p:ext uri="{BB962C8B-B14F-4D97-AF65-F5344CB8AC3E}">
        <p14:creationId xmlns:p14="http://schemas.microsoft.com/office/powerpoint/2010/main" val="1679823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778E75-D186-4BDD-9182-3C8114F92F2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C4692041-55C5-F646-9629-288DA5708DB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023A915-C4CF-4C0B-D8AC-B3D20A6212DD}"/>
              </a:ext>
            </a:extLst>
          </p:cNvPr>
          <p:cNvSpPr>
            <a:spLocks noGrp="1"/>
          </p:cNvSpPr>
          <p:nvPr>
            <p:ph type="dt" sz="half" idx="10"/>
          </p:nvPr>
        </p:nvSpPr>
        <p:spPr/>
        <p:txBody>
          <a:bodyPr/>
          <a:lstStyle/>
          <a:p>
            <a:fld id="{171E2BDB-BDBF-4A22-BA9B-DBE412F182C4}" type="datetimeFigureOut">
              <a:rPr lang="en-IN" smtClean="0"/>
              <a:t>27-05-2023</a:t>
            </a:fld>
            <a:endParaRPr lang="en-IN"/>
          </a:p>
        </p:txBody>
      </p:sp>
      <p:sp>
        <p:nvSpPr>
          <p:cNvPr id="5" name="Footer Placeholder 4">
            <a:extLst>
              <a:ext uri="{FF2B5EF4-FFF2-40B4-BE49-F238E27FC236}">
                <a16:creationId xmlns:a16="http://schemas.microsoft.com/office/drawing/2014/main" id="{F4553C99-06A5-94B6-0B1C-4BCE08FC582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1EAAEFD-2D2A-6919-244B-14AD5B21C946}"/>
              </a:ext>
            </a:extLst>
          </p:cNvPr>
          <p:cNvSpPr>
            <a:spLocks noGrp="1"/>
          </p:cNvSpPr>
          <p:nvPr>
            <p:ph type="sldNum" sz="quarter" idx="12"/>
          </p:nvPr>
        </p:nvSpPr>
        <p:spPr/>
        <p:txBody>
          <a:bodyPr/>
          <a:lstStyle/>
          <a:p>
            <a:fld id="{FE2BFE3D-ED18-4D4C-B6BE-25B63FB676E1}" type="slidenum">
              <a:rPr lang="en-IN" smtClean="0"/>
              <a:t>‹#›</a:t>
            </a:fld>
            <a:endParaRPr lang="en-IN"/>
          </a:p>
        </p:txBody>
      </p:sp>
    </p:spTree>
    <p:extLst>
      <p:ext uri="{BB962C8B-B14F-4D97-AF65-F5344CB8AC3E}">
        <p14:creationId xmlns:p14="http://schemas.microsoft.com/office/powerpoint/2010/main" val="8273023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42CCD6-2B59-77E0-AAC1-7E09BB650DC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71BDAF6-643F-F183-B3A6-D82E5DA3D0E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5446D0C3-DA10-FDE3-F4CB-4752DDD8E14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5976D88B-F774-5B7F-4C05-0E4A39818625}"/>
              </a:ext>
            </a:extLst>
          </p:cNvPr>
          <p:cNvSpPr>
            <a:spLocks noGrp="1"/>
          </p:cNvSpPr>
          <p:nvPr>
            <p:ph type="dt" sz="half" idx="10"/>
          </p:nvPr>
        </p:nvSpPr>
        <p:spPr/>
        <p:txBody>
          <a:bodyPr/>
          <a:lstStyle/>
          <a:p>
            <a:fld id="{171E2BDB-BDBF-4A22-BA9B-DBE412F182C4}" type="datetimeFigureOut">
              <a:rPr lang="en-IN" smtClean="0"/>
              <a:t>27-05-2023</a:t>
            </a:fld>
            <a:endParaRPr lang="en-IN"/>
          </a:p>
        </p:txBody>
      </p:sp>
      <p:sp>
        <p:nvSpPr>
          <p:cNvPr id="6" name="Footer Placeholder 5">
            <a:extLst>
              <a:ext uri="{FF2B5EF4-FFF2-40B4-BE49-F238E27FC236}">
                <a16:creationId xmlns:a16="http://schemas.microsoft.com/office/drawing/2014/main" id="{15BF5114-A142-D3F6-174A-87D4FE5CA35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620E018-BC3A-0927-B9E6-7A504917191E}"/>
              </a:ext>
            </a:extLst>
          </p:cNvPr>
          <p:cNvSpPr>
            <a:spLocks noGrp="1"/>
          </p:cNvSpPr>
          <p:nvPr>
            <p:ph type="sldNum" sz="quarter" idx="12"/>
          </p:nvPr>
        </p:nvSpPr>
        <p:spPr/>
        <p:txBody>
          <a:bodyPr/>
          <a:lstStyle/>
          <a:p>
            <a:fld id="{FE2BFE3D-ED18-4D4C-B6BE-25B63FB676E1}" type="slidenum">
              <a:rPr lang="en-IN" smtClean="0"/>
              <a:t>‹#›</a:t>
            </a:fld>
            <a:endParaRPr lang="en-IN"/>
          </a:p>
        </p:txBody>
      </p:sp>
    </p:spTree>
    <p:extLst>
      <p:ext uri="{BB962C8B-B14F-4D97-AF65-F5344CB8AC3E}">
        <p14:creationId xmlns:p14="http://schemas.microsoft.com/office/powerpoint/2010/main" val="12736998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C87742-935A-30BA-88DA-CBC29BC1B70A}"/>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57276AC-4325-62C0-73DE-DD70496EB89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6D6A29E-79D3-B524-7946-7A00F1EF4AB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EA4E27A-B3DD-5B84-701B-BBC43E49071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7884A6A-07CA-306D-82F0-03286677DF4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5CC9C51A-6D22-DDFC-F811-007573867FE2}"/>
              </a:ext>
            </a:extLst>
          </p:cNvPr>
          <p:cNvSpPr>
            <a:spLocks noGrp="1"/>
          </p:cNvSpPr>
          <p:nvPr>
            <p:ph type="dt" sz="half" idx="10"/>
          </p:nvPr>
        </p:nvSpPr>
        <p:spPr/>
        <p:txBody>
          <a:bodyPr/>
          <a:lstStyle/>
          <a:p>
            <a:fld id="{171E2BDB-BDBF-4A22-BA9B-DBE412F182C4}" type="datetimeFigureOut">
              <a:rPr lang="en-IN" smtClean="0"/>
              <a:t>27-05-2023</a:t>
            </a:fld>
            <a:endParaRPr lang="en-IN"/>
          </a:p>
        </p:txBody>
      </p:sp>
      <p:sp>
        <p:nvSpPr>
          <p:cNvPr id="8" name="Footer Placeholder 7">
            <a:extLst>
              <a:ext uri="{FF2B5EF4-FFF2-40B4-BE49-F238E27FC236}">
                <a16:creationId xmlns:a16="http://schemas.microsoft.com/office/drawing/2014/main" id="{014C3DFF-5B1F-D796-F423-6CDA96815137}"/>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C7AC012B-9754-0713-ECB6-851918E2698A}"/>
              </a:ext>
            </a:extLst>
          </p:cNvPr>
          <p:cNvSpPr>
            <a:spLocks noGrp="1"/>
          </p:cNvSpPr>
          <p:nvPr>
            <p:ph type="sldNum" sz="quarter" idx="12"/>
          </p:nvPr>
        </p:nvSpPr>
        <p:spPr/>
        <p:txBody>
          <a:bodyPr/>
          <a:lstStyle/>
          <a:p>
            <a:fld id="{FE2BFE3D-ED18-4D4C-B6BE-25B63FB676E1}" type="slidenum">
              <a:rPr lang="en-IN" smtClean="0"/>
              <a:t>‹#›</a:t>
            </a:fld>
            <a:endParaRPr lang="en-IN"/>
          </a:p>
        </p:txBody>
      </p:sp>
    </p:spTree>
    <p:extLst>
      <p:ext uri="{BB962C8B-B14F-4D97-AF65-F5344CB8AC3E}">
        <p14:creationId xmlns:p14="http://schemas.microsoft.com/office/powerpoint/2010/main" val="31378055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B893-3C68-2473-02A4-5E4B16B864D5}"/>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EECB0C42-BBC9-47B1-5BFF-362CEEEA42B9}"/>
              </a:ext>
            </a:extLst>
          </p:cNvPr>
          <p:cNvSpPr>
            <a:spLocks noGrp="1"/>
          </p:cNvSpPr>
          <p:nvPr>
            <p:ph type="dt" sz="half" idx="10"/>
          </p:nvPr>
        </p:nvSpPr>
        <p:spPr/>
        <p:txBody>
          <a:bodyPr/>
          <a:lstStyle/>
          <a:p>
            <a:fld id="{171E2BDB-BDBF-4A22-BA9B-DBE412F182C4}" type="datetimeFigureOut">
              <a:rPr lang="en-IN" smtClean="0"/>
              <a:t>27-05-2023</a:t>
            </a:fld>
            <a:endParaRPr lang="en-IN"/>
          </a:p>
        </p:txBody>
      </p:sp>
      <p:sp>
        <p:nvSpPr>
          <p:cNvPr id="4" name="Footer Placeholder 3">
            <a:extLst>
              <a:ext uri="{FF2B5EF4-FFF2-40B4-BE49-F238E27FC236}">
                <a16:creationId xmlns:a16="http://schemas.microsoft.com/office/drawing/2014/main" id="{13AB44D8-AC52-5BE4-E4F6-6E91B08557BA}"/>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AC7F8F85-5660-6622-9BA1-CFDF6F011CBF}"/>
              </a:ext>
            </a:extLst>
          </p:cNvPr>
          <p:cNvSpPr>
            <a:spLocks noGrp="1"/>
          </p:cNvSpPr>
          <p:nvPr>
            <p:ph type="sldNum" sz="quarter" idx="12"/>
          </p:nvPr>
        </p:nvSpPr>
        <p:spPr/>
        <p:txBody>
          <a:bodyPr/>
          <a:lstStyle/>
          <a:p>
            <a:fld id="{FE2BFE3D-ED18-4D4C-B6BE-25B63FB676E1}" type="slidenum">
              <a:rPr lang="en-IN" smtClean="0"/>
              <a:t>‹#›</a:t>
            </a:fld>
            <a:endParaRPr lang="en-IN"/>
          </a:p>
        </p:txBody>
      </p:sp>
    </p:spTree>
    <p:extLst>
      <p:ext uri="{BB962C8B-B14F-4D97-AF65-F5344CB8AC3E}">
        <p14:creationId xmlns:p14="http://schemas.microsoft.com/office/powerpoint/2010/main" val="11369618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C03E994-B9A8-5B6D-62A4-E03A5EB3AABC}"/>
              </a:ext>
            </a:extLst>
          </p:cNvPr>
          <p:cNvSpPr>
            <a:spLocks noGrp="1"/>
          </p:cNvSpPr>
          <p:nvPr>
            <p:ph type="dt" sz="half" idx="10"/>
          </p:nvPr>
        </p:nvSpPr>
        <p:spPr/>
        <p:txBody>
          <a:bodyPr/>
          <a:lstStyle/>
          <a:p>
            <a:fld id="{171E2BDB-BDBF-4A22-BA9B-DBE412F182C4}" type="datetimeFigureOut">
              <a:rPr lang="en-IN" smtClean="0"/>
              <a:t>27-05-2023</a:t>
            </a:fld>
            <a:endParaRPr lang="en-IN"/>
          </a:p>
        </p:txBody>
      </p:sp>
      <p:sp>
        <p:nvSpPr>
          <p:cNvPr id="3" name="Footer Placeholder 2">
            <a:extLst>
              <a:ext uri="{FF2B5EF4-FFF2-40B4-BE49-F238E27FC236}">
                <a16:creationId xmlns:a16="http://schemas.microsoft.com/office/drawing/2014/main" id="{18E5C493-F35F-989E-F0AE-377F877F70E4}"/>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639C7E63-C2A3-87C1-C1F0-EDCDF8F589DF}"/>
              </a:ext>
            </a:extLst>
          </p:cNvPr>
          <p:cNvSpPr>
            <a:spLocks noGrp="1"/>
          </p:cNvSpPr>
          <p:nvPr>
            <p:ph type="sldNum" sz="quarter" idx="12"/>
          </p:nvPr>
        </p:nvSpPr>
        <p:spPr/>
        <p:txBody>
          <a:bodyPr/>
          <a:lstStyle/>
          <a:p>
            <a:fld id="{FE2BFE3D-ED18-4D4C-B6BE-25B63FB676E1}" type="slidenum">
              <a:rPr lang="en-IN" smtClean="0"/>
              <a:t>‹#›</a:t>
            </a:fld>
            <a:endParaRPr lang="en-IN"/>
          </a:p>
        </p:txBody>
      </p:sp>
    </p:spTree>
    <p:extLst>
      <p:ext uri="{BB962C8B-B14F-4D97-AF65-F5344CB8AC3E}">
        <p14:creationId xmlns:p14="http://schemas.microsoft.com/office/powerpoint/2010/main" val="18169401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7107E2-E25A-E5DB-ED78-764F9D86383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84A9A810-AE54-1DD5-FFBD-F527EE801D8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C8EEDBC7-0523-9859-2768-7E7FDEB905F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892A27D-001A-C43D-DBFD-6358912CD40F}"/>
              </a:ext>
            </a:extLst>
          </p:cNvPr>
          <p:cNvSpPr>
            <a:spLocks noGrp="1"/>
          </p:cNvSpPr>
          <p:nvPr>
            <p:ph type="dt" sz="half" idx="10"/>
          </p:nvPr>
        </p:nvSpPr>
        <p:spPr/>
        <p:txBody>
          <a:bodyPr/>
          <a:lstStyle/>
          <a:p>
            <a:fld id="{171E2BDB-BDBF-4A22-BA9B-DBE412F182C4}" type="datetimeFigureOut">
              <a:rPr lang="en-IN" smtClean="0"/>
              <a:t>27-05-2023</a:t>
            </a:fld>
            <a:endParaRPr lang="en-IN"/>
          </a:p>
        </p:txBody>
      </p:sp>
      <p:sp>
        <p:nvSpPr>
          <p:cNvPr id="6" name="Footer Placeholder 5">
            <a:extLst>
              <a:ext uri="{FF2B5EF4-FFF2-40B4-BE49-F238E27FC236}">
                <a16:creationId xmlns:a16="http://schemas.microsoft.com/office/drawing/2014/main" id="{2D926ED8-EED3-CB76-1E6A-50AD8EDB18C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D0E849C-0036-50ED-B387-3CDFC1832214}"/>
              </a:ext>
            </a:extLst>
          </p:cNvPr>
          <p:cNvSpPr>
            <a:spLocks noGrp="1"/>
          </p:cNvSpPr>
          <p:nvPr>
            <p:ph type="sldNum" sz="quarter" idx="12"/>
          </p:nvPr>
        </p:nvSpPr>
        <p:spPr/>
        <p:txBody>
          <a:bodyPr/>
          <a:lstStyle/>
          <a:p>
            <a:fld id="{FE2BFE3D-ED18-4D4C-B6BE-25B63FB676E1}" type="slidenum">
              <a:rPr lang="en-IN" smtClean="0"/>
              <a:t>‹#›</a:t>
            </a:fld>
            <a:endParaRPr lang="en-IN"/>
          </a:p>
        </p:txBody>
      </p:sp>
    </p:spTree>
    <p:extLst>
      <p:ext uri="{BB962C8B-B14F-4D97-AF65-F5344CB8AC3E}">
        <p14:creationId xmlns:p14="http://schemas.microsoft.com/office/powerpoint/2010/main" val="14002958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22E1B8-294E-2B21-8800-EB519067A02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9BCD79FF-6569-958D-D4AC-4BD18BA7EB8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9EBD0EAA-70E8-D020-DD7D-F26A749BC94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4FBFA01-7B86-BACC-2A0F-14BAC6223F16}"/>
              </a:ext>
            </a:extLst>
          </p:cNvPr>
          <p:cNvSpPr>
            <a:spLocks noGrp="1"/>
          </p:cNvSpPr>
          <p:nvPr>
            <p:ph type="dt" sz="half" idx="10"/>
          </p:nvPr>
        </p:nvSpPr>
        <p:spPr/>
        <p:txBody>
          <a:bodyPr/>
          <a:lstStyle/>
          <a:p>
            <a:fld id="{171E2BDB-BDBF-4A22-BA9B-DBE412F182C4}" type="datetimeFigureOut">
              <a:rPr lang="en-IN" smtClean="0"/>
              <a:t>27-05-2023</a:t>
            </a:fld>
            <a:endParaRPr lang="en-IN"/>
          </a:p>
        </p:txBody>
      </p:sp>
      <p:sp>
        <p:nvSpPr>
          <p:cNvPr id="6" name="Footer Placeholder 5">
            <a:extLst>
              <a:ext uri="{FF2B5EF4-FFF2-40B4-BE49-F238E27FC236}">
                <a16:creationId xmlns:a16="http://schemas.microsoft.com/office/drawing/2014/main" id="{C3EAECB3-DE62-6FA2-9A7A-7CAD8363B10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B1B0424-E0FC-E5C6-539A-F691602D0B08}"/>
              </a:ext>
            </a:extLst>
          </p:cNvPr>
          <p:cNvSpPr>
            <a:spLocks noGrp="1"/>
          </p:cNvSpPr>
          <p:nvPr>
            <p:ph type="sldNum" sz="quarter" idx="12"/>
          </p:nvPr>
        </p:nvSpPr>
        <p:spPr/>
        <p:txBody>
          <a:bodyPr/>
          <a:lstStyle/>
          <a:p>
            <a:fld id="{FE2BFE3D-ED18-4D4C-B6BE-25B63FB676E1}" type="slidenum">
              <a:rPr lang="en-IN" smtClean="0"/>
              <a:t>‹#›</a:t>
            </a:fld>
            <a:endParaRPr lang="en-IN"/>
          </a:p>
        </p:txBody>
      </p:sp>
    </p:spTree>
    <p:extLst>
      <p:ext uri="{BB962C8B-B14F-4D97-AF65-F5344CB8AC3E}">
        <p14:creationId xmlns:p14="http://schemas.microsoft.com/office/powerpoint/2010/main" val="3341636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F35CF61-EE84-A994-08B3-392961836EE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DE4C599-C858-5FE7-5E52-BEE4031E077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27D3BF4-2898-2D4E-906C-F539FB305C4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71E2BDB-BDBF-4A22-BA9B-DBE412F182C4}" type="datetimeFigureOut">
              <a:rPr lang="en-IN" smtClean="0"/>
              <a:t>27-05-2023</a:t>
            </a:fld>
            <a:endParaRPr lang="en-IN"/>
          </a:p>
        </p:txBody>
      </p:sp>
      <p:sp>
        <p:nvSpPr>
          <p:cNvPr id="5" name="Footer Placeholder 4">
            <a:extLst>
              <a:ext uri="{FF2B5EF4-FFF2-40B4-BE49-F238E27FC236}">
                <a16:creationId xmlns:a16="http://schemas.microsoft.com/office/drawing/2014/main" id="{FA6A8D2C-4A5E-3ECE-3562-539A7460A2C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B51BE913-42D7-E06C-24B6-C1A0EDD8152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E2BFE3D-ED18-4D4C-B6BE-25B63FB676E1}" type="slidenum">
              <a:rPr lang="en-IN" smtClean="0"/>
              <a:t>‹#›</a:t>
            </a:fld>
            <a:endParaRPr lang="en-IN"/>
          </a:p>
        </p:txBody>
      </p:sp>
    </p:spTree>
    <p:extLst>
      <p:ext uri="{BB962C8B-B14F-4D97-AF65-F5344CB8AC3E}">
        <p14:creationId xmlns:p14="http://schemas.microsoft.com/office/powerpoint/2010/main" val="31319004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072155-3E41-D163-0F7E-B214580D9184}"/>
              </a:ext>
            </a:extLst>
          </p:cNvPr>
          <p:cNvSpPr>
            <a:spLocks noGrp="1"/>
          </p:cNvSpPr>
          <p:nvPr>
            <p:ph type="ctrTitle"/>
          </p:nvPr>
        </p:nvSpPr>
        <p:spPr>
          <a:xfrm>
            <a:off x="1524000" y="111318"/>
            <a:ext cx="9144000" cy="1677725"/>
          </a:xfrm>
        </p:spPr>
        <p:txBody>
          <a:bodyPr>
            <a:normAutofit/>
          </a:bodyPr>
          <a:lstStyle/>
          <a:p>
            <a:r>
              <a:rPr lang="en-US" sz="4800" b="1" dirty="0"/>
              <a:t>SECURE MICRO PAYMENTS USING DOUBLE AUTHENTICATION</a:t>
            </a:r>
            <a:endParaRPr lang="en-IN" sz="4800" b="1" dirty="0"/>
          </a:p>
        </p:txBody>
      </p:sp>
      <p:sp>
        <p:nvSpPr>
          <p:cNvPr id="3" name="Subtitle 2">
            <a:extLst>
              <a:ext uri="{FF2B5EF4-FFF2-40B4-BE49-F238E27FC236}">
                <a16:creationId xmlns:a16="http://schemas.microsoft.com/office/drawing/2014/main" id="{497BC3F4-2629-80AD-7866-96D2101FBA4A}"/>
              </a:ext>
            </a:extLst>
          </p:cNvPr>
          <p:cNvSpPr>
            <a:spLocks noGrp="1"/>
          </p:cNvSpPr>
          <p:nvPr>
            <p:ph type="subTitle" idx="1"/>
          </p:nvPr>
        </p:nvSpPr>
        <p:spPr>
          <a:xfrm>
            <a:off x="1380876" y="3848528"/>
            <a:ext cx="10076954" cy="1765093"/>
          </a:xfrm>
        </p:spPr>
        <p:txBody>
          <a:bodyPr>
            <a:normAutofit/>
          </a:bodyPr>
          <a:lstStyle/>
          <a:p>
            <a:pPr algn="l"/>
            <a:endParaRPr lang="en-US" dirty="0"/>
          </a:p>
          <a:p>
            <a:pPr algn="l"/>
            <a:r>
              <a:rPr lang="en-US" dirty="0"/>
              <a:t>                                                          </a:t>
            </a:r>
            <a:endParaRPr lang="en-IN" dirty="0"/>
          </a:p>
        </p:txBody>
      </p:sp>
      <p:graphicFrame>
        <p:nvGraphicFramePr>
          <p:cNvPr id="4" name="Table 4">
            <a:extLst>
              <a:ext uri="{FF2B5EF4-FFF2-40B4-BE49-F238E27FC236}">
                <a16:creationId xmlns:a16="http://schemas.microsoft.com/office/drawing/2014/main" id="{A51ED1C2-6F4C-F5A5-6D6C-A2056AA6833E}"/>
              </a:ext>
            </a:extLst>
          </p:cNvPr>
          <p:cNvGraphicFramePr>
            <a:graphicFrameLocks noGrp="1"/>
          </p:cNvGraphicFramePr>
          <p:nvPr>
            <p:extLst>
              <p:ext uri="{D42A27DB-BD31-4B8C-83A1-F6EECF244321}">
                <p14:modId xmlns:p14="http://schemas.microsoft.com/office/powerpoint/2010/main" val="215209713"/>
              </p:ext>
            </p:extLst>
          </p:nvPr>
        </p:nvGraphicFramePr>
        <p:xfrm>
          <a:off x="723569" y="2886323"/>
          <a:ext cx="10797872" cy="3299790"/>
        </p:xfrm>
        <a:graphic>
          <a:graphicData uri="http://schemas.openxmlformats.org/drawingml/2006/table">
            <a:tbl>
              <a:tblPr firstRow="1" bandRow="1">
                <a:tableStyleId>{5C22544A-7EE6-4342-B048-85BDC9FD1C3A}</a:tableStyleId>
              </a:tblPr>
              <a:tblGrid>
                <a:gridCol w="5398936">
                  <a:extLst>
                    <a:ext uri="{9D8B030D-6E8A-4147-A177-3AD203B41FA5}">
                      <a16:colId xmlns:a16="http://schemas.microsoft.com/office/drawing/2014/main" val="1363965591"/>
                    </a:ext>
                  </a:extLst>
                </a:gridCol>
                <a:gridCol w="5398936">
                  <a:extLst>
                    <a:ext uri="{9D8B030D-6E8A-4147-A177-3AD203B41FA5}">
                      <a16:colId xmlns:a16="http://schemas.microsoft.com/office/drawing/2014/main" val="3394340636"/>
                    </a:ext>
                  </a:extLst>
                </a:gridCol>
              </a:tblGrid>
              <a:tr h="549965">
                <a:tc>
                  <a:txBody>
                    <a:bodyPr/>
                    <a:lstStyle/>
                    <a:p>
                      <a:pPr algn="l"/>
                      <a:r>
                        <a:rPr lang="en-US" dirty="0"/>
                        <a:t>ILA K (611420104003)</a:t>
                      </a:r>
                      <a:endParaRPr lang="en-IN" dirty="0"/>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l"/>
                      <a:endParaRPr lang="en-IN"/>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4020341663"/>
                  </a:ext>
                </a:extLst>
              </a:tr>
              <a:tr h="549965">
                <a:tc>
                  <a:txBody>
                    <a:bodyPr/>
                    <a:lstStyle/>
                    <a:p>
                      <a:pPr algn="l"/>
                      <a:endParaRPr lang="en-IN" dirty="0"/>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algn="l"/>
                      <a:endParaRPr lang="en-IN" dirty="0"/>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272999659"/>
                  </a:ext>
                </a:extLst>
              </a:tr>
              <a:tr h="549965">
                <a:tc>
                  <a:txBody>
                    <a:bodyPr/>
                    <a:lstStyle/>
                    <a:p>
                      <a:pPr algn="l"/>
                      <a:endParaRPr lang="en-IN"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a:endParaRPr lang="en-IN"/>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845826501"/>
                  </a:ext>
                </a:extLst>
              </a:tr>
              <a:tr h="549965">
                <a:tc>
                  <a:txBody>
                    <a:bodyPr/>
                    <a:lstStyle/>
                    <a:p>
                      <a:pPr algn="l"/>
                      <a:endParaRPr lang="en-IN"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a:endParaRPr lang="en-IN"/>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239485471"/>
                  </a:ext>
                </a:extLst>
              </a:tr>
              <a:tr h="549965">
                <a:tc>
                  <a:txBody>
                    <a:bodyPr/>
                    <a:lstStyle/>
                    <a:p>
                      <a:pPr algn="l"/>
                      <a:endParaRPr lang="en-IN"/>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a:endParaRPr lang="en-IN"/>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734831874"/>
                  </a:ext>
                </a:extLst>
              </a:tr>
              <a:tr h="549965">
                <a:tc>
                  <a:txBody>
                    <a:bodyPr/>
                    <a:lstStyle/>
                    <a:p>
                      <a:pPr algn="l"/>
                      <a:endParaRPr lang="en-IN"/>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a:endParaRPr lang="en-IN"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149116449"/>
                  </a:ext>
                </a:extLst>
              </a:tr>
            </a:tbl>
          </a:graphicData>
        </a:graphic>
      </p:graphicFrame>
    </p:spTree>
    <p:extLst>
      <p:ext uri="{BB962C8B-B14F-4D97-AF65-F5344CB8AC3E}">
        <p14:creationId xmlns:p14="http://schemas.microsoft.com/office/powerpoint/2010/main" val="19830912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D2B822-047A-3F6F-41C2-0E866524F98C}"/>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A8CACA84-76FA-8EE1-8228-B99FC12BFBE6}"/>
              </a:ext>
            </a:extLst>
          </p:cNvPr>
          <p:cNvSpPr>
            <a:spLocks noGrp="1"/>
          </p:cNvSpPr>
          <p:nvPr>
            <p:ph idx="1"/>
          </p:nvPr>
        </p:nvSpPr>
        <p:spPr/>
        <p:txBody>
          <a:bodyPr>
            <a:normAutofit/>
          </a:bodyPr>
          <a:lstStyle/>
          <a:p>
            <a:r>
              <a:rPr lang="en-US" sz="3200" u="sng" dirty="0"/>
              <a:t>KEY GENERATION</a:t>
            </a:r>
            <a:endParaRPr lang="en-IN" sz="3200" u="sng" dirty="0"/>
          </a:p>
        </p:txBody>
      </p:sp>
      <p:pic>
        <p:nvPicPr>
          <p:cNvPr id="4" name="Picture 3">
            <a:extLst>
              <a:ext uri="{FF2B5EF4-FFF2-40B4-BE49-F238E27FC236}">
                <a16:creationId xmlns:a16="http://schemas.microsoft.com/office/drawing/2014/main" id="{C7C06805-E92E-B4D6-34DA-44A1A7A1D122}"/>
              </a:ext>
            </a:extLst>
          </p:cNvPr>
          <p:cNvPicPr>
            <a:picLocks noChangeAspect="1"/>
          </p:cNvPicPr>
          <p:nvPr/>
        </p:nvPicPr>
        <p:blipFill>
          <a:blip r:embed="rId2"/>
          <a:stretch>
            <a:fillRect/>
          </a:stretch>
        </p:blipFill>
        <p:spPr>
          <a:xfrm>
            <a:off x="2425148" y="3148717"/>
            <a:ext cx="7148222" cy="2266120"/>
          </a:xfrm>
          <a:prstGeom prst="rect">
            <a:avLst/>
          </a:prstGeom>
        </p:spPr>
      </p:pic>
    </p:spTree>
    <p:extLst>
      <p:ext uri="{BB962C8B-B14F-4D97-AF65-F5344CB8AC3E}">
        <p14:creationId xmlns:p14="http://schemas.microsoft.com/office/powerpoint/2010/main" val="37578755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1F2576-ADB3-329C-25CB-47CC6D9EF05C}"/>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CF4EAB67-641E-1BCF-C511-8FF507FBFA93}"/>
              </a:ext>
            </a:extLst>
          </p:cNvPr>
          <p:cNvSpPr>
            <a:spLocks noGrp="1"/>
          </p:cNvSpPr>
          <p:nvPr>
            <p:ph idx="1"/>
          </p:nvPr>
        </p:nvSpPr>
        <p:spPr/>
        <p:txBody>
          <a:bodyPr>
            <a:normAutofit/>
          </a:bodyPr>
          <a:lstStyle/>
          <a:p>
            <a:pPr marL="0" indent="0">
              <a:buNone/>
            </a:pPr>
            <a:r>
              <a:rPr lang="en-US" sz="3200" u="sng" dirty="0"/>
              <a:t>PAYMENT REQUEST</a:t>
            </a:r>
            <a:endParaRPr lang="en-IN" sz="3200" u="sng" dirty="0"/>
          </a:p>
        </p:txBody>
      </p:sp>
      <p:pic>
        <p:nvPicPr>
          <p:cNvPr id="4" name="Picture 3">
            <a:extLst>
              <a:ext uri="{FF2B5EF4-FFF2-40B4-BE49-F238E27FC236}">
                <a16:creationId xmlns:a16="http://schemas.microsoft.com/office/drawing/2014/main" id="{C6A90ECC-331B-1D28-E65D-C2AD38E5DEBB}"/>
              </a:ext>
            </a:extLst>
          </p:cNvPr>
          <p:cNvPicPr>
            <a:picLocks noChangeAspect="1"/>
          </p:cNvPicPr>
          <p:nvPr/>
        </p:nvPicPr>
        <p:blipFill>
          <a:blip r:embed="rId2"/>
          <a:stretch>
            <a:fillRect/>
          </a:stretch>
        </p:blipFill>
        <p:spPr>
          <a:xfrm>
            <a:off x="2464904" y="2760127"/>
            <a:ext cx="6933538" cy="2482334"/>
          </a:xfrm>
          <a:prstGeom prst="rect">
            <a:avLst/>
          </a:prstGeom>
        </p:spPr>
      </p:pic>
    </p:spTree>
    <p:extLst>
      <p:ext uri="{BB962C8B-B14F-4D97-AF65-F5344CB8AC3E}">
        <p14:creationId xmlns:p14="http://schemas.microsoft.com/office/powerpoint/2010/main" val="14801784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5344F3-F6D1-D1CB-18F5-1D131D94D7C3}"/>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C28F8FF7-3807-1F78-450D-E4F42512C17C}"/>
              </a:ext>
            </a:extLst>
          </p:cNvPr>
          <p:cNvSpPr>
            <a:spLocks noGrp="1"/>
          </p:cNvSpPr>
          <p:nvPr>
            <p:ph idx="1"/>
          </p:nvPr>
        </p:nvSpPr>
        <p:spPr/>
        <p:txBody>
          <a:bodyPr>
            <a:normAutofit/>
          </a:bodyPr>
          <a:lstStyle/>
          <a:p>
            <a:pPr marL="0" indent="0">
              <a:buNone/>
            </a:pPr>
            <a:r>
              <a:rPr lang="en-US" sz="3200" u="sng" dirty="0"/>
              <a:t>PUF PROCESS</a:t>
            </a:r>
            <a:endParaRPr lang="en-IN" sz="3200" u="sng" dirty="0"/>
          </a:p>
        </p:txBody>
      </p:sp>
      <p:pic>
        <p:nvPicPr>
          <p:cNvPr id="4" name="Picture 3">
            <a:extLst>
              <a:ext uri="{FF2B5EF4-FFF2-40B4-BE49-F238E27FC236}">
                <a16:creationId xmlns:a16="http://schemas.microsoft.com/office/drawing/2014/main" id="{E1383C3A-FEC6-4FC2-3E56-1B1CE0D1C9AA}"/>
              </a:ext>
            </a:extLst>
          </p:cNvPr>
          <p:cNvPicPr>
            <a:picLocks noChangeAspect="1"/>
          </p:cNvPicPr>
          <p:nvPr/>
        </p:nvPicPr>
        <p:blipFill>
          <a:blip r:embed="rId2"/>
          <a:stretch>
            <a:fillRect/>
          </a:stretch>
        </p:blipFill>
        <p:spPr>
          <a:xfrm>
            <a:off x="1550504" y="2655736"/>
            <a:ext cx="8253454" cy="3331596"/>
          </a:xfrm>
          <a:prstGeom prst="rect">
            <a:avLst/>
          </a:prstGeom>
        </p:spPr>
      </p:pic>
    </p:spTree>
    <p:extLst>
      <p:ext uri="{BB962C8B-B14F-4D97-AF65-F5344CB8AC3E}">
        <p14:creationId xmlns:p14="http://schemas.microsoft.com/office/powerpoint/2010/main" val="24630839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B14D7A-15E1-6702-8185-16363D9314EF}"/>
              </a:ext>
            </a:extLst>
          </p:cNvPr>
          <p:cNvSpPr>
            <a:spLocks noGrp="1"/>
          </p:cNvSpPr>
          <p:nvPr>
            <p:ph type="title"/>
          </p:nvPr>
        </p:nvSpPr>
        <p:spPr/>
        <p:txBody>
          <a:bodyPr/>
          <a:lstStyle/>
          <a:p>
            <a:r>
              <a:rPr lang="en-US" dirty="0"/>
              <a:t>                            </a:t>
            </a:r>
            <a:r>
              <a:rPr lang="en-US" sz="5400" b="1" dirty="0"/>
              <a:t>CONCLUSION</a:t>
            </a:r>
            <a:endParaRPr lang="en-IN" sz="5400" b="1" dirty="0"/>
          </a:p>
        </p:txBody>
      </p:sp>
      <p:sp>
        <p:nvSpPr>
          <p:cNvPr id="3" name="Content Placeholder 2">
            <a:extLst>
              <a:ext uri="{FF2B5EF4-FFF2-40B4-BE49-F238E27FC236}">
                <a16:creationId xmlns:a16="http://schemas.microsoft.com/office/drawing/2014/main" id="{6417EBFA-082E-4655-553D-46F54EB79AC3}"/>
              </a:ext>
            </a:extLst>
          </p:cNvPr>
          <p:cNvSpPr>
            <a:spLocks noGrp="1"/>
          </p:cNvSpPr>
          <p:nvPr>
            <p:ph idx="1"/>
          </p:nvPr>
        </p:nvSpPr>
        <p:spPr/>
        <p:txBody>
          <a:bodyPr/>
          <a:lstStyle/>
          <a:p>
            <a:r>
              <a:rPr lang="en-US" dirty="0"/>
              <a:t>Frodo that is , to the best of our knowledge , the first data-breach-resilient fully offline micro-payment approach.</a:t>
            </a:r>
          </a:p>
          <a:p>
            <a:r>
              <a:rPr lang="en-US" dirty="0"/>
              <a:t>The security analysis shows that FRODO does not impose trustworthiness assumptions.</a:t>
            </a:r>
            <a:endParaRPr lang="en-IN" dirty="0"/>
          </a:p>
        </p:txBody>
      </p:sp>
    </p:spTree>
    <p:extLst>
      <p:ext uri="{BB962C8B-B14F-4D97-AF65-F5344CB8AC3E}">
        <p14:creationId xmlns:p14="http://schemas.microsoft.com/office/powerpoint/2010/main" val="30661353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093919-8194-4F62-E7CA-2AE3D7A6FBC4}"/>
              </a:ext>
            </a:extLst>
          </p:cNvPr>
          <p:cNvSpPr>
            <a:spLocks noGrp="1"/>
          </p:cNvSpPr>
          <p:nvPr>
            <p:ph type="title"/>
          </p:nvPr>
        </p:nvSpPr>
        <p:spPr/>
        <p:txBody>
          <a:bodyPr/>
          <a:lstStyle/>
          <a:p>
            <a:r>
              <a:rPr lang="en-US" dirty="0"/>
              <a:t>                </a:t>
            </a:r>
            <a:r>
              <a:rPr lang="en-US" sz="5400" b="1" dirty="0"/>
              <a:t>FUTURE ENHANCEMENT</a:t>
            </a:r>
            <a:endParaRPr lang="en-IN" sz="5400" b="1" dirty="0"/>
          </a:p>
        </p:txBody>
      </p:sp>
      <p:sp>
        <p:nvSpPr>
          <p:cNvPr id="3" name="Content Placeholder 2">
            <a:extLst>
              <a:ext uri="{FF2B5EF4-FFF2-40B4-BE49-F238E27FC236}">
                <a16:creationId xmlns:a16="http://schemas.microsoft.com/office/drawing/2014/main" id="{56E0F003-4EDA-D268-7614-07FACF33EA24}"/>
              </a:ext>
            </a:extLst>
          </p:cNvPr>
          <p:cNvSpPr>
            <a:spLocks noGrp="1"/>
          </p:cNvSpPr>
          <p:nvPr>
            <p:ph idx="1"/>
          </p:nvPr>
        </p:nvSpPr>
        <p:spPr/>
        <p:txBody>
          <a:bodyPr/>
          <a:lstStyle/>
          <a:p>
            <a:r>
              <a:rPr lang="en-US" dirty="0"/>
              <a:t>In future , we will try to enhance the capability of the AES algorithm to a generate private key and create more security for electronic payments.</a:t>
            </a:r>
          </a:p>
          <a:p>
            <a:r>
              <a:rPr lang="en-US" dirty="0"/>
              <a:t>Another approach will involve smarter implementation of secure offline transfer of money by using PUF. </a:t>
            </a:r>
            <a:endParaRPr lang="en-IN" dirty="0"/>
          </a:p>
        </p:txBody>
      </p:sp>
    </p:spTree>
    <p:extLst>
      <p:ext uri="{BB962C8B-B14F-4D97-AF65-F5344CB8AC3E}">
        <p14:creationId xmlns:p14="http://schemas.microsoft.com/office/powerpoint/2010/main" val="14777038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23CE93-1683-6458-72A9-D9EE5B5371B6}"/>
              </a:ext>
            </a:extLst>
          </p:cNvPr>
          <p:cNvSpPr>
            <a:spLocks noGrp="1"/>
          </p:cNvSpPr>
          <p:nvPr>
            <p:ph type="title"/>
          </p:nvPr>
        </p:nvSpPr>
        <p:spPr>
          <a:xfrm>
            <a:off x="838200" y="1335819"/>
            <a:ext cx="10515600" cy="3673503"/>
          </a:xfrm>
        </p:spPr>
        <p:txBody>
          <a:bodyPr>
            <a:noAutofit/>
          </a:bodyPr>
          <a:lstStyle/>
          <a:p>
            <a:r>
              <a:rPr lang="en-US" sz="9600" b="1" i="1" dirty="0"/>
              <a:t>     THANK YOU</a:t>
            </a:r>
            <a:endParaRPr lang="en-IN" sz="9600" b="1" i="1" dirty="0"/>
          </a:p>
        </p:txBody>
      </p:sp>
    </p:spTree>
    <p:extLst>
      <p:ext uri="{BB962C8B-B14F-4D97-AF65-F5344CB8AC3E}">
        <p14:creationId xmlns:p14="http://schemas.microsoft.com/office/powerpoint/2010/main" val="12437976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6D9FA1-103C-F76B-F358-CAF1B5EA399C}"/>
              </a:ext>
            </a:extLst>
          </p:cNvPr>
          <p:cNvSpPr>
            <a:spLocks noGrp="1"/>
          </p:cNvSpPr>
          <p:nvPr>
            <p:ph type="title"/>
          </p:nvPr>
        </p:nvSpPr>
        <p:spPr/>
        <p:txBody>
          <a:bodyPr/>
          <a:lstStyle/>
          <a:p>
            <a:r>
              <a:rPr lang="en-US" dirty="0"/>
              <a:t>                             </a:t>
            </a:r>
            <a:r>
              <a:rPr lang="en-US" sz="5400" b="1" dirty="0"/>
              <a:t>ABSTRACT</a:t>
            </a:r>
            <a:endParaRPr lang="en-IN" sz="5400" b="1" dirty="0"/>
          </a:p>
        </p:txBody>
      </p:sp>
      <p:sp>
        <p:nvSpPr>
          <p:cNvPr id="3" name="Content Placeholder 2">
            <a:extLst>
              <a:ext uri="{FF2B5EF4-FFF2-40B4-BE49-F238E27FC236}">
                <a16:creationId xmlns:a16="http://schemas.microsoft.com/office/drawing/2014/main" id="{2FACCAA5-54B0-D8F1-EF49-702812D892E7}"/>
              </a:ext>
            </a:extLst>
          </p:cNvPr>
          <p:cNvSpPr>
            <a:spLocks noGrp="1"/>
          </p:cNvSpPr>
          <p:nvPr>
            <p:ph idx="1"/>
          </p:nvPr>
        </p:nvSpPr>
        <p:spPr/>
        <p:txBody>
          <a:bodyPr>
            <a:normAutofit lnSpcReduction="10000"/>
          </a:bodyPr>
          <a:lstStyle/>
          <a:p>
            <a:r>
              <a:rPr lang="en-US" dirty="0"/>
              <a:t>In online attackers often aim at stealing such customer data. In this scenarios ,malware that can steal data soon as they are read by the device. Our system gives you secure micro-payment solution and improves over up to data approaches in terms of flexibility and security.</a:t>
            </a:r>
          </a:p>
          <a:p>
            <a:r>
              <a:rPr lang="en-US" dirty="0"/>
              <a:t>In our proposal we use main functions Double Authentication Technique. This Double Authentication can be provided security to payment process and user account. These produce double encryption to protect the system from attackers.</a:t>
            </a:r>
          </a:p>
          <a:p>
            <a:r>
              <a:rPr lang="en-US" dirty="0"/>
              <a:t>This project aims at creation of a secure payment system. This will be accessible to all customers who have a valid user Id and Password.  </a:t>
            </a:r>
            <a:endParaRPr lang="en-IN" dirty="0"/>
          </a:p>
        </p:txBody>
      </p:sp>
    </p:spTree>
    <p:extLst>
      <p:ext uri="{BB962C8B-B14F-4D97-AF65-F5344CB8AC3E}">
        <p14:creationId xmlns:p14="http://schemas.microsoft.com/office/powerpoint/2010/main" val="3618871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8378AE-9F6C-DDF6-A5BA-3733B84150B4}"/>
              </a:ext>
            </a:extLst>
          </p:cNvPr>
          <p:cNvSpPr>
            <a:spLocks noGrp="1"/>
          </p:cNvSpPr>
          <p:nvPr>
            <p:ph type="title"/>
          </p:nvPr>
        </p:nvSpPr>
        <p:spPr/>
        <p:txBody>
          <a:bodyPr/>
          <a:lstStyle/>
          <a:p>
            <a:r>
              <a:rPr lang="en-US" dirty="0"/>
              <a:t>                             </a:t>
            </a:r>
            <a:r>
              <a:rPr lang="en-US" sz="5400" b="1" dirty="0"/>
              <a:t>OBJECTIVE</a:t>
            </a:r>
            <a:endParaRPr lang="en-IN" sz="5400" b="1" dirty="0"/>
          </a:p>
        </p:txBody>
      </p:sp>
      <p:sp>
        <p:nvSpPr>
          <p:cNvPr id="3" name="Content Placeholder 2">
            <a:extLst>
              <a:ext uri="{FF2B5EF4-FFF2-40B4-BE49-F238E27FC236}">
                <a16:creationId xmlns:a16="http://schemas.microsoft.com/office/drawing/2014/main" id="{2BD3AA36-90CB-DEE1-D4A9-A99E31EC2D26}"/>
              </a:ext>
            </a:extLst>
          </p:cNvPr>
          <p:cNvSpPr>
            <a:spLocks noGrp="1"/>
          </p:cNvSpPr>
          <p:nvPr>
            <p:ph idx="1"/>
          </p:nvPr>
        </p:nvSpPr>
        <p:spPr>
          <a:xfrm>
            <a:off x="1025718" y="1690688"/>
            <a:ext cx="9939131" cy="4201230"/>
          </a:xfrm>
        </p:spPr>
        <p:txBody>
          <a:bodyPr>
            <a:normAutofit/>
          </a:bodyPr>
          <a:lstStyle/>
          <a:p>
            <a:r>
              <a:rPr lang="en-US" dirty="0"/>
              <a:t>Network security is the security provided to a network from unauthorized access and risks. It is the duty of network administrators to adopt preventive measures to protect their networks from potential security threats.</a:t>
            </a:r>
            <a:endParaRPr lang="en-US" u="sng" dirty="0"/>
          </a:p>
          <a:p>
            <a:r>
              <a:rPr lang="en-US" dirty="0"/>
              <a:t>Computer networks that are involved in regular transactions and communication within the government, individuals, or business require security.</a:t>
            </a:r>
          </a:p>
          <a:p>
            <a:r>
              <a:rPr lang="en-IN" dirty="0"/>
              <a:t>The most common and simple way of protecting a network resource is by assigning it a unique name and a corresponding password</a:t>
            </a:r>
            <a:r>
              <a:rPr lang="en-IN" sz="2400" dirty="0"/>
              <a:t>.</a:t>
            </a:r>
            <a:endParaRPr lang="en-IN" sz="2400" u="sng" dirty="0"/>
          </a:p>
        </p:txBody>
      </p:sp>
    </p:spTree>
    <p:extLst>
      <p:ext uri="{BB962C8B-B14F-4D97-AF65-F5344CB8AC3E}">
        <p14:creationId xmlns:p14="http://schemas.microsoft.com/office/powerpoint/2010/main" val="20137880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D724D5-55EB-F27A-FD76-692BF8CAE8AD}"/>
              </a:ext>
            </a:extLst>
          </p:cNvPr>
          <p:cNvSpPr>
            <a:spLocks noGrp="1"/>
          </p:cNvSpPr>
          <p:nvPr>
            <p:ph type="title"/>
          </p:nvPr>
        </p:nvSpPr>
        <p:spPr/>
        <p:txBody>
          <a:bodyPr/>
          <a:lstStyle/>
          <a:p>
            <a:r>
              <a:rPr lang="en-US" dirty="0"/>
              <a:t>                     </a:t>
            </a:r>
            <a:r>
              <a:rPr lang="en-US" sz="5400" b="1" dirty="0"/>
              <a:t>EXISTING SYSTEM</a:t>
            </a:r>
            <a:endParaRPr lang="en-IN" sz="5400" b="1" dirty="0"/>
          </a:p>
        </p:txBody>
      </p:sp>
      <p:sp>
        <p:nvSpPr>
          <p:cNvPr id="3" name="Content Placeholder 2">
            <a:extLst>
              <a:ext uri="{FF2B5EF4-FFF2-40B4-BE49-F238E27FC236}">
                <a16:creationId xmlns:a16="http://schemas.microsoft.com/office/drawing/2014/main" id="{0BA51170-E520-96DC-ABD7-04AFF38D5D7A}"/>
              </a:ext>
            </a:extLst>
          </p:cNvPr>
          <p:cNvSpPr>
            <a:spLocks noGrp="1"/>
          </p:cNvSpPr>
          <p:nvPr>
            <p:ph idx="1"/>
          </p:nvPr>
        </p:nvSpPr>
        <p:spPr>
          <a:xfrm>
            <a:off x="838200" y="2107096"/>
            <a:ext cx="10515600" cy="3713260"/>
          </a:xfrm>
        </p:spPr>
        <p:txBody>
          <a:bodyPr/>
          <a:lstStyle/>
          <a:p>
            <a:r>
              <a:rPr lang="en-US" dirty="0"/>
              <a:t>POS systems act as gateways and require some sort of network connection in order to contact external credit card processors.</a:t>
            </a:r>
          </a:p>
          <a:p>
            <a:r>
              <a:rPr lang="en-US" dirty="0"/>
              <a:t>POS devices may be remotely managed over these internal networks.</a:t>
            </a:r>
          </a:p>
          <a:p>
            <a:r>
              <a:rPr lang="en-US" dirty="0"/>
              <a:t>Mobile payment solutions proposed so far can be classified as fully on-line , semi off-line or fully offline.</a:t>
            </a:r>
            <a:endParaRPr lang="en-IN" dirty="0"/>
          </a:p>
        </p:txBody>
      </p:sp>
    </p:spTree>
    <p:extLst>
      <p:ext uri="{BB962C8B-B14F-4D97-AF65-F5344CB8AC3E}">
        <p14:creationId xmlns:p14="http://schemas.microsoft.com/office/powerpoint/2010/main" val="14855267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96C337-BDEE-0961-8B6D-31D31C3347A5}"/>
              </a:ext>
            </a:extLst>
          </p:cNvPr>
          <p:cNvSpPr>
            <a:spLocks noGrp="1"/>
          </p:cNvSpPr>
          <p:nvPr>
            <p:ph type="title"/>
          </p:nvPr>
        </p:nvSpPr>
        <p:spPr/>
        <p:txBody>
          <a:bodyPr/>
          <a:lstStyle/>
          <a:p>
            <a:r>
              <a:rPr lang="en-US" dirty="0"/>
              <a:t>                      </a:t>
            </a:r>
            <a:r>
              <a:rPr lang="en-US" sz="5400" b="1" dirty="0"/>
              <a:t>DISADVANTAGE</a:t>
            </a:r>
            <a:endParaRPr lang="en-IN" sz="5400" b="1" dirty="0"/>
          </a:p>
        </p:txBody>
      </p:sp>
      <p:sp>
        <p:nvSpPr>
          <p:cNvPr id="3" name="Content Placeholder 2">
            <a:extLst>
              <a:ext uri="{FF2B5EF4-FFF2-40B4-BE49-F238E27FC236}">
                <a16:creationId xmlns:a16="http://schemas.microsoft.com/office/drawing/2014/main" id="{77926F9B-9DBB-3E64-7743-771F0117264D}"/>
              </a:ext>
            </a:extLst>
          </p:cNvPr>
          <p:cNvSpPr>
            <a:spLocks noGrp="1"/>
          </p:cNvSpPr>
          <p:nvPr>
            <p:ph idx="1"/>
          </p:nvPr>
        </p:nvSpPr>
        <p:spPr>
          <a:xfrm>
            <a:off x="2297927" y="2576222"/>
            <a:ext cx="8674210" cy="3545081"/>
          </a:xfrm>
        </p:spPr>
        <p:txBody>
          <a:bodyPr/>
          <a:lstStyle/>
          <a:p>
            <a:r>
              <a:rPr lang="en-US" dirty="0"/>
              <a:t>Increased login time</a:t>
            </a:r>
          </a:p>
          <a:p>
            <a:r>
              <a:rPr lang="en-US" dirty="0"/>
              <a:t>Integration</a:t>
            </a:r>
          </a:p>
          <a:p>
            <a:r>
              <a:rPr lang="en-US" dirty="0"/>
              <a:t>Maintenance</a:t>
            </a:r>
            <a:endParaRPr lang="en-IN" dirty="0"/>
          </a:p>
        </p:txBody>
      </p:sp>
    </p:spTree>
    <p:extLst>
      <p:ext uri="{BB962C8B-B14F-4D97-AF65-F5344CB8AC3E}">
        <p14:creationId xmlns:p14="http://schemas.microsoft.com/office/powerpoint/2010/main" val="21141569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4A5FAA-3D24-3E35-F036-5D52BF570AC0}"/>
              </a:ext>
            </a:extLst>
          </p:cNvPr>
          <p:cNvSpPr>
            <a:spLocks noGrp="1"/>
          </p:cNvSpPr>
          <p:nvPr>
            <p:ph type="title"/>
          </p:nvPr>
        </p:nvSpPr>
        <p:spPr/>
        <p:txBody>
          <a:bodyPr/>
          <a:lstStyle/>
          <a:p>
            <a:r>
              <a:rPr lang="en-US" dirty="0"/>
              <a:t>                    </a:t>
            </a:r>
            <a:r>
              <a:rPr lang="en-US" sz="5400" b="1" dirty="0"/>
              <a:t>PROPOSED SYSTEM</a:t>
            </a:r>
            <a:endParaRPr lang="en-IN" sz="5400" b="1" dirty="0"/>
          </a:p>
        </p:txBody>
      </p:sp>
      <p:sp>
        <p:nvSpPr>
          <p:cNvPr id="3" name="Content Placeholder 2">
            <a:extLst>
              <a:ext uri="{FF2B5EF4-FFF2-40B4-BE49-F238E27FC236}">
                <a16:creationId xmlns:a16="http://schemas.microsoft.com/office/drawing/2014/main" id="{1F1C140A-6DCC-E311-9315-57E09A755BC0}"/>
              </a:ext>
            </a:extLst>
          </p:cNvPr>
          <p:cNvSpPr>
            <a:spLocks noGrp="1"/>
          </p:cNvSpPr>
          <p:nvPr>
            <p:ph idx="1"/>
          </p:nvPr>
        </p:nvSpPr>
        <p:spPr/>
        <p:txBody>
          <a:bodyPr/>
          <a:lstStyle/>
          <a:p>
            <a:r>
              <a:rPr lang="en-US" dirty="0"/>
              <a:t>FRODO is the first solution that neither requires trusted third parties, nor bank accounts , nor trusted devices.</a:t>
            </a:r>
          </a:p>
          <a:p>
            <a:r>
              <a:rPr lang="en-US" dirty="0"/>
              <a:t>Digital coins used in FRODO are just a digital version of real cash and ,as such they are not linked to anybody else than the holder of both the identity and the coin element.</a:t>
            </a:r>
          </a:p>
          <a:p>
            <a:r>
              <a:rPr lang="en-US" dirty="0"/>
              <a:t>The main benefit is a simpler, faster , and more secure interaction between the involved actors/entities.</a:t>
            </a:r>
            <a:endParaRPr lang="en-IN" dirty="0"/>
          </a:p>
        </p:txBody>
      </p:sp>
    </p:spTree>
    <p:extLst>
      <p:ext uri="{BB962C8B-B14F-4D97-AF65-F5344CB8AC3E}">
        <p14:creationId xmlns:p14="http://schemas.microsoft.com/office/powerpoint/2010/main" val="25128695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C7DCA0-5F95-9857-85FC-3C3600B4A6AB}"/>
              </a:ext>
            </a:extLst>
          </p:cNvPr>
          <p:cNvSpPr>
            <a:spLocks noGrp="1"/>
          </p:cNvSpPr>
          <p:nvPr>
            <p:ph type="title"/>
          </p:nvPr>
        </p:nvSpPr>
        <p:spPr/>
        <p:txBody>
          <a:bodyPr/>
          <a:lstStyle/>
          <a:p>
            <a:r>
              <a:rPr lang="en-US" dirty="0"/>
              <a:t>                           </a:t>
            </a:r>
            <a:r>
              <a:rPr lang="en-US" sz="5400" b="1" dirty="0"/>
              <a:t>ADVANTAGES</a:t>
            </a:r>
            <a:endParaRPr lang="en-IN" sz="5400" b="1" dirty="0"/>
          </a:p>
        </p:txBody>
      </p:sp>
      <p:sp>
        <p:nvSpPr>
          <p:cNvPr id="3" name="Content Placeholder 2">
            <a:extLst>
              <a:ext uri="{FF2B5EF4-FFF2-40B4-BE49-F238E27FC236}">
                <a16:creationId xmlns:a16="http://schemas.microsoft.com/office/drawing/2014/main" id="{4D0116D4-B9CA-98DB-384B-850BA5373FC1}"/>
              </a:ext>
            </a:extLst>
          </p:cNvPr>
          <p:cNvSpPr>
            <a:spLocks noGrp="1"/>
          </p:cNvSpPr>
          <p:nvPr>
            <p:ph idx="1"/>
          </p:nvPr>
        </p:nvSpPr>
        <p:spPr/>
        <p:txBody>
          <a:bodyPr/>
          <a:lstStyle/>
          <a:p>
            <a:r>
              <a:rPr lang="en-US" dirty="0"/>
              <a:t>Payment Transaction not required any networks.</a:t>
            </a:r>
          </a:p>
          <a:p>
            <a:r>
              <a:rPr lang="en-US" dirty="0"/>
              <a:t>Transactions didn’t affect due to network problems.</a:t>
            </a:r>
          </a:p>
          <a:p>
            <a:r>
              <a:rPr lang="en-US" dirty="0"/>
              <a:t>Perform payment without Trusted Third Party.</a:t>
            </a:r>
          </a:p>
          <a:p>
            <a:r>
              <a:rPr lang="en-US" dirty="0"/>
              <a:t>To gives secure micropayment transaction from real world attacks such as</a:t>
            </a:r>
          </a:p>
          <a:p>
            <a:pPr marL="0" indent="0">
              <a:buNone/>
            </a:pPr>
            <a:r>
              <a:rPr lang="en-US" dirty="0"/>
              <a:t>                       1)   Skimmers</a:t>
            </a:r>
          </a:p>
          <a:p>
            <a:pPr marL="0" indent="0">
              <a:buNone/>
            </a:pPr>
            <a:r>
              <a:rPr lang="en-US" dirty="0"/>
              <a:t>                       2)   Scrapers</a:t>
            </a:r>
          </a:p>
          <a:p>
            <a:pPr marL="0" indent="0">
              <a:buNone/>
            </a:pPr>
            <a:r>
              <a:rPr lang="en-IN" dirty="0"/>
              <a:t>                       3)   Data vulnerabilities.</a:t>
            </a:r>
          </a:p>
        </p:txBody>
      </p:sp>
    </p:spTree>
    <p:extLst>
      <p:ext uri="{BB962C8B-B14F-4D97-AF65-F5344CB8AC3E}">
        <p14:creationId xmlns:p14="http://schemas.microsoft.com/office/powerpoint/2010/main" val="7062940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BD7438-F07C-A99A-4A91-348D0D3C7DBD}"/>
              </a:ext>
            </a:extLst>
          </p:cNvPr>
          <p:cNvSpPr>
            <a:spLocks noGrp="1"/>
          </p:cNvSpPr>
          <p:nvPr>
            <p:ph type="title"/>
          </p:nvPr>
        </p:nvSpPr>
        <p:spPr/>
        <p:txBody>
          <a:bodyPr/>
          <a:lstStyle/>
          <a:p>
            <a:r>
              <a:rPr lang="en-US" dirty="0"/>
              <a:t>                                 </a:t>
            </a:r>
            <a:r>
              <a:rPr lang="en-US" sz="5400" b="1" dirty="0"/>
              <a:t>MODULE</a:t>
            </a:r>
            <a:endParaRPr lang="en-IN" sz="5400" b="1" dirty="0"/>
          </a:p>
        </p:txBody>
      </p:sp>
      <p:sp>
        <p:nvSpPr>
          <p:cNvPr id="6" name="Content Placeholder 5">
            <a:extLst>
              <a:ext uri="{FF2B5EF4-FFF2-40B4-BE49-F238E27FC236}">
                <a16:creationId xmlns:a16="http://schemas.microsoft.com/office/drawing/2014/main" id="{86DB71D2-8B7A-5719-B3DF-0527FA123D86}"/>
              </a:ext>
            </a:extLst>
          </p:cNvPr>
          <p:cNvSpPr>
            <a:spLocks noGrp="1"/>
          </p:cNvSpPr>
          <p:nvPr>
            <p:ph idx="1"/>
          </p:nvPr>
        </p:nvSpPr>
        <p:spPr/>
        <p:txBody>
          <a:bodyPr>
            <a:normAutofit/>
          </a:bodyPr>
          <a:lstStyle/>
          <a:p>
            <a:pPr marL="0" indent="0">
              <a:buNone/>
            </a:pPr>
            <a:r>
              <a:rPr lang="en-US" sz="3200" b="1" i="1" u="sng" dirty="0"/>
              <a:t>CLIENT MODULE</a:t>
            </a:r>
            <a:endParaRPr lang="en-US" sz="3200" dirty="0"/>
          </a:p>
          <a:p>
            <a:pPr marL="0" indent="0">
              <a:buNone/>
            </a:pPr>
            <a:endParaRPr lang="en-IN" sz="3200" b="1" i="1" u="sng" dirty="0"/>
          </a:p>
        </p:txBody>
      </p:sp>
      <p:pic>
        <p:nvPicPr>
          <p:cNvPr id="7" name="Picture 6">
            <a:extLst>
              <a:ext uri="{FF2B5EF4-FFF2-40B4-BE49-F238E27FC236}">
                <a16:creationId xmlns:a16="http://schemas.microsoft.com/office/drawing/2014/main" id="{47E0FE0D-C18B-DF97-F12D-1C74BCA0BAD6}"/>
              </a:ext>
            </a:extLst>
          </p:cNvPr>
          <p:cNvPicPr>
            <a:picLocks noChangeAspect="1"/>
          </p:cNvPicPr>
          <p:nvPr/>
        </p:nvPicPr>
        <p:blipFill>
          <a:blip r:embed="rId2"/>
          <a:stretch>
            <a:fillRect/>
          </a:stretch>
        </p:blipFill>
        <p:spPr>
          <a:xfrm>
            <a:off x="2560320" y="2957885"/>
            <a:ext cx="6734755" cy="1963972"/>
          </a:xfrm>
          <a:prstGeom prst="rect">
            <a:avLst/>
          </a:prstGeom>
        </p:spPr>
      </p:pic>
    </p:spTree>
    <p:extLst>
      <p:ext uri="{BB962C8B-B14F-4D97-AF65-F5344CB8AC3E}">
        <p14:creationId xmlns:p14="http://schemas.microsoft.com/office/powerpoint/2010/main" val="10507502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123176-C7F0-4536-95CA-05DE1F27B225}"/>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C2FE5FFA-DB0D-DBE3-AB41-C5FBD967F17A}"/>
              </a:ext>
            </a:extLst>
          </p:cNvPr>
          <p:cNvSpPr>
            <a:spLocks noGrp="1"/>
          </p:cNvSpPr>
          <p:nvPr>
            <p:ph idx="1"/>
          </p:nvPr>
        </p:nvSpPr>
        <p:spPr/>
        <p:txBody>
          <a:bodyPr>
            <a:normAutofit/>
          </a:bodyPr>
          <a:lstStyle/>
          <a:p>
            <a:pPr marL="0" indent="0">
              <a:buNone/>
            </a:pPr>
            <a:r>
              <a:rPr lang="en-US" sz="3200" u="sng" dirty="0"/>
              <a:t>VENDOR MODULE</a:t>
            </a:r>
            <a:endParaRPr lang="en-IN" sz="3200" u="sng" dirty="0"/>
          </a:p>
        </p:txBody>
      </p:sp>
      <p:pic>
        <p:nvPicPr>
          <p:cNvPr id="4" name="Picture 3">
            <a:extLst>
              <a:ext uri="{FF2B5EF4-FFF2-40B4-BE49-F238E27FC236}">
                <a16:creationId xmlns:a16="http://schemas.microsoft.com/office/drawing/2014/main" id="{491DB954-6E29-52B6-A8C6-8089AA2BDC3D}"/>
              </a:ext>
            </a:extLst>
          </p:cNvPr>
          <p:cNvPicPr>
            <a:picLocks noChangeAspect="1"/>
          </p:cNvPicPr>
          <p:nvPr/>
        </p:nvPicPr>
        <p:blipFill>
          <a:blip r:embed="rId2"/>
          <a:stretch>
            <a:fillRect/>
          </a:stretch>
        </p:blipFill>
        <p:spPr>
          <a:xfrm>
            <a:off x="2639834" y="3180522"/>
            <a:ext cx="6750656" cy="2154803"/>
          </a:xfrm>
          <a:prstGeom prst="rect">
            <a:avLst/>
          </a:prstGeom>
        </p:spPr>
      </p:pic>
    </p:spTree>
    <p:extLst>
      <p:ext uri="{BB962C8B-B14F-4D97-AF65-F5344CB8AC3E}">
        <p14:creationId xmlns:p14="http://schemas.microsoft.com/office/powerpoint/2010/main" val="317338714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214</TotalTime>
  <Words>491</Words>
  <Application>Microsoft Office PowerPoint</Application>
  <PresentationFormat>Widescreen</PresentationFormat>
  <Paragraphs>45</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Calibri Light</vt:lpstr>
      <vt:lpstr>Office Theme</vt:lpstr>
      <vt:lpstr>SECURE MICRO PAYMENTS USING DOUBLE AUTHENTICATION</vt:lpstr>
      <vt:lpstr>                             ABSTRACT</vt:lpstr>
      <vt:lpstr>                             OBJECTIVE</vt:lpstr>
      <vt:lpstr>                     EXISTING SYSTEM</vt:lpstr>
      <vt:lpstr>                      DISADVANTAGE</vt:lpstr>
      <vt:lpstr>                    PROPOSED SYSTEM</vt:lpstr>
      <vt:lpstr>                           ADVANTAGES</vt:lpstr>
      <vt:lpstr>                                 MODULE</vt:lpstr>
      <vt:lpstr>PowerPoint Presentation</vt:lpstr>
      <vt:lpstr>PowerPoint Presentation</vt:lpstr>
      <vt:lpstr>PowerPoint Presentation</vt:lpstr>
      <vt:lpstr>PowerPoint Presentation</vt:lpstr>
      <vt:lpstr>                            CONCLUSION</vt:lpstr>
      <vt:lpstr>                FUTURE ENHANCEMENT</vt:lpstr>
      <vt:lpstr>     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SECURITY MICRO PAYMENTS USING DOUBLE AUTHENTICATION</dc:title>
  <dc:creator>Vennila Devi</dc:creator>
  <cp:lastModifiedBy>Vennila Devi</cp:lastModifiedBy>
  <cp:revision>4</cp:revision>
  <dcterms:created xsi:type="dcterms:W3CDTF">2023-05-19T03:07:02Z</dcterms:created>
  <dcterms:modified xsi:type="dcterms:W3CDTF">2023-05-27T08:55:31Z</dcterms:modified>
</cp:coreProperties>
</file>