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Garamond" panose="02020404030301010803" pitchFamily="18"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56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brgDUZ/WQHCpPKsZ98WS1O/vv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1248" y="42"/>
      </p:cViewPr>
      <p:guideLst>
        <p:guide pos="3840"/>
        <p:guide orient="horz" pos="25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05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6"/>
        <p:cNvGrpSpPr/>
        <p:nvPr/>
      </p:nvGrpSpPr>
      <p:grpSpPr>
        <a:xfrm>
          <a:off x="0" y="0"/>
          <a:ext cx="0" cy="0"/>
          <a:chOff x="0" y="0"/>
          <a:chExt cx="0" cy="0"/>
        </a:xfrm>
      </p:grpSpPr>
      <p:sp>
        <p:nvSpPr>
          <p:cNvPr id="17" name="Google Shape;17;p12"/>
          <p:cNvSpPr/>
          <p:nvPr/>
        </p:nvSpPr>
        <p:spPr>
          <a:xfrm flipH="1">
            <a:off x="-1" y="4450188"/>
            <a:ext cx="12192000" cy="2407811"/>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8" name="Google Shape;18;p12"/>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9" name="Google Shape;19;p1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Century Gothic"/>
              <a:buNone/>
              <a:defRPr sz="8000"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chemeClr val="dk1"/>
                </a:solidFill>
                <a:latin typeface="Century Gothic"/>
                <a:ea typeface="Century Gothic"/>
                <a:cs typeface="Century Gothic"/>
                <a:sym typeface="Century Gothic"/>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lt1"/>
        </a:solidFill>
        <a:effectLst/>
      </p:bgPr>
    </p:bg>
    <p:spTree>
      <p:nvGrpSpPr>
        <p:cNvPr id="1" name="Shape 21"/>
        <p:cNvGrpSpPr/>
        <p:nvPr/>
      </p:nvGrpSpPr>
      <p:grpSpPr>
        <a:xfrm>
          <a:off x="0" y="0"/>
          <a:ext cx="0" cy="0"/>
          <a:chOff x="0" y="0"/>
          <a:chExt cx="0" cy="0"/>
        </a:xfrm>
      </p:grpSpPr>
      <p:sp>
        <p:nvSpPr>
          <p:cNvPr id="22" name="Google Shape;22;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24" name="Google Shape;24;p13"/>
          <p:cNvSpPr/>
          <p:nvPr/>
        </p:nvSpPr>
        <p:spPr>
          <a:xfrm>
            <a:off x="3351057" y="0"/>
            <a:ext cx="8840943"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25" name="Google Shape;25;p13"/>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26" name="Google Shape;26;p13"/>
          <p:cNvSpPr txBox="1">
            <a:spLocks noGrp="1"/>
          </p:cNvSpPr>
          <p:nvPr>
            <p:ph type="title"/>
          </p:nvPr>
        </p:nvSpPr>
        <p:spPr>
          <a:xfrm>
            <a:off x="635000" y="3135207"/>
            <a:ext cx="4886854" cy="58758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5575829" y="633875"/>
            <a:ext cx="5981171" cy="5590250"/>
          </a:xfrm>
          <a:prstGeom prst="rect">
            <a:avLst/>
          </a:prstGeom>
          <a:noFill/>
          <a:ln>
            <a:noFill/>
          </a:ln>
        </p:spPr>
        <p:txBody>
          <a:bodyPr spcFirstLastPara="1" wrap="square" lIns="0" tIns="45700" rIns="0" bIns="45700" anchor="ctr" anchorCtr="0">
            <a:normAutofit/>
          </a:bodyPr>
          <a:lstStyle>
            <a:lvl1pPr marL="457200" lvl="0" indent="-330200" algn="l">
              <a:lnSpc>
                <a:spcPct val="125000"/>
              </a:lnSpc>
              <a:spcBef>
                <a:spcPts val="1200"/>
              </a:spcBef>
              <a:spcAft>
                <a:spcPts val="0"/>
              </a:spcAft>
              <a:buClr>
                <a:schemeClr val="dk1"/>
              </a:buClr>
              <a:buSzPts val="1600"/>
              <a:buFont typeface="Century Gothic"/>
              <a:buAutoNum type="arabicPeriod"/>
              <a:defRPr sz="1600">
                <a:solidFill>
                  <a:schemeClr val="dk1"/>
                </a:solidFill>
              </a:defRPr>
            </a:lvl1pPr>
            <a:lvl2pPr marL="914400" lvl="1" indent="-330200" algn="l">
              <a:lnSpc>
                <a:spcPct val="125000"/>
              </a:lnSpc>
              <a:spcBef>
                <a:spcPts val="200"/>
              </a:spcBef>
              <a:spcAft>
                <a:spcPts val="0"/>
              </a:spcAft>
              <a:buClr>
                <a:schemeClr val="dk1"/>
              </a:buClr>
              <a:buSzPts val="1600"/>
              <a:buFont typeface="Century Gothic"/>
              <a:buAutoNum type="arabicPeriod"/>
              <a:defRPr sz="1600">
                <a:solidFill>
                  <a:schemeClr val="dk1"/>
                </a:solidFill>
              </a:defRPr>
            </a:lvl2pPr>
            <a:lvl3pPr marL="1371600" lvl="2"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3pPr>
            <a:lvl4pPr marL="1828800" lvl="3"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4pPr>
            <a:lvl5pPr marL="2286000" lvl="4"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lt1"/>
        </a:solidFill>
        <a:effectLst/>
      </p:bgPr>
    </p:bg>
    <p:spTree>
      <p:nvGrpSpPr>
        <p:cNvPr id="1" name="Shape 28"/>
        <p:cNvGrpSpPr/>
        <p:nvPr/>
      </p:nvGrpSpPr>
      <p:grpSpPr>
        <a:xfrm>
          <a:off x="0" y="0"/>
          <a:ext cx="0" cy="0"/>
          <a:chOff x="0" y="0"/>
          <a:chExt cx="0" cy="0"/>
        </a:xfrm>
      </p:grpSpPr>
      <p:sp>
        <p:nvSpPr>
          <p:cNvPr id="29" name="Google Shape;29;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32" name="Google Shape;32;p14"/>
          <p:cNvSpPr/>
          <p:nvPr/>
        </p:nvSpPr>
        <p:spPr>
          <a:xfrm flipH="1">
            <a:off x="0" y="0"/>
            <a:ext cx="121920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33" name="Google Shape;33;p14"/>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cxnSp>
        <p:nvCxnSpPr>
          <p:cNvPr id="34" name="Google Shape;34;p14"/>
          <p:cNvCxnSpPr/>
          <p:nvPr/>
        </p:nvCxnSpPr>
        <p:spPr>
          <a:xfrm>
            <a:off x="6818393" y="999565"/>
            <a:ext cx="0" cy="4858871"/>
          </a:xfrm>
          <a:prstGeom prst="straightConnector1">
            <a:avLst/>
          </a:prstGeom>
          <a:noFill/>
          <a:ln w="12700" cap="flat" cmpd="sng">
            <a:solidFill>
              <a:schemeClr val="dk1"/>
            </a:solidFill>
            <a:prstDash val="solid"/>
            <a:round/>
            <a:headEnd type="none" w="sm" len="sm"/>
            <a:tailEnd type="none" w="sm" len="sm"/>
          </a:ln>
        </p:spPr>
      </p:cxnSp>
      <p:sp>
        <p:nvSpPr>
          <p:cNvPr id="35" name="Google Shape;35;p14"/>
          <p:cNvSpPr txBox="1">
            <a:spLocks noGrp="1"/>
          </p:cNvSpPr>
          <p:nvPr>
            <p:ph type="title"/>
          </p:nvPr>
        </p:nvSpPr>
        <p:spPr>
          <a:xfrm>
            <a:off x="635000" y="3135207"/>
            <a:ext cx="5460992" cy="587584"/>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rgbClr val="3F3F3F"/>
              </a:buClr>
              <a:buSzPts val="4800"/>
              <a:buFont typeface="Century Gothic"/>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7540794" y="831286"/>
            <a:ext cx="4016206" cy="5195425"/>
          </a:xfrm>
          <a:prstGeom prst="rect">
            <a:avLst/>
          </a:prstGeom>
          <a:noFill/>
          <a:ln>
            <a:noFill/>
          </a:ln>
        </p:spPr>
        <p:txBody>
          <a:bodyPr spcFirstLastPara="1" wrap="square" lIns="0" tIns="45700" rIns="0" bIns="45700" anchor="ctr" anchorCtr="0">
            <a:normAutofit/>
          </a:bodyPr>
          <a:lstStyle>
            <a:lvl1pPr marL="457200" lvl="0" indent="-330200" algn="l">
              <a:lnSpc>
                <a:spcPct val="100000"/>
              </a:lnSpc>
              <a:spcBef>
                <a:spcPts val="1200"/>
              </a:spcBef>
              <a:spcAft>
                <a:spcPts val="0"/>
              </a:spcAft>
              <a:buClr>
                <a:schemeClr val="dk1"/>
              </a:buClr>
              <a:buSzPts val="1600"/>
              <a:buFont typeface="Century Gothic"/>
              <a:buAutoNum type="arabicPeriod"/>
              <a:defRPr sz="1600">
                <a:solidFill>
                  <a:schemeClr val="dk1"/>
                </a:solidFill>
              </a:defRPr>
            </a:lvl1pPr>
            <a:lvl2pPr marL="914400" lvl="1" indent="-317500" algn="l">
              <a:lnSpc>
                <a:spcPct val="100000"/>
              </a:lnSpc>
              <a:spcBef>
                <a:spcPts val="200"/>
              </a:spcBef>
              <a:spcAft>
                <a:spcPts val="0"/>
              </a:spcAft>
              <a:buClr>
                <a:schemeClr val="dk1"/>
              </a:buClr>
              <a:buSzPts val="1400"/>
              <a:buFont typeface="Century Gothic"/>
              <a:buAutoNum type="arabicPeriod"/>
              <a:defRPr sz="1400"/>
            </a:lvl2pPr>
            <a:lvl3pPr marL="1371600" lvl="2" indent="-298450" algn="l">
              <a:lnSpc>
                <a:spcPct val="100000"/>
              </a:lnSpc>
              <a:spcBef>
                <a:spcPts val="400"/>
              </a:spcBef>
              <a:spcAft>
                <a:spcPts val="0"/>
              </a:spcAft>
              <a:buClr>
                <a:schemeClr val="dk1"/>
              </a:buClr>
              <a:buSzPts val="1100"/>
              <a:buFont typeface="Century Gothic"/>
              <a:buAutoNum type="arabicPeriod"/>
              <a:defRPr sz="1100"/>
            </a:lvl3pPr>
            <a:lvl4pPr marL="1828800" lvl="3" indent="-298450" algn="l">
              <a:lnSpc>
                <a:spcPct val="100000"/>
              </a:lnSpc>
              <a:spcBef>
                <a:spcPts val="400"/>
              </a:spcBef>
              <a:spcAft>
                <a:spcPts val="0"/>
              </a:spcAft>
              <a:buClr>
                <a:schemeClr val="dk1"/>
              </a:buClr>
              <a:buSzPts val="1100"/>
              <a:buFont typeface="Century Gothic"/>
              <a:buAutoNum type="arabicPeriod"/>
              <a:defRPr sz="1100"/>
            </a:lvl4pPr>
            <a:lvl5pPr marL="2286000" lvl="4" indent="-298450" algn="l">
              <a:lnSpc>
                <a:spcPct val="100000"/>
              </a:lnSpc>
              <a:spcBef>
                <a:spcPts val="400"/>
              </a:spcBef>
              <a:spcAft>
                <a:spcPts val="0"/>
              </a:spcAft>
              <a:buClr>
                <a:schemeClr val="dk1"/>
              </a:buClr>
              <a:buSzPts val="1100"/>
              <a:buFont typeface="Century Gothic"/>
              <a:buAutoNum type="arabicPeriod"/>
              <a:defRPr sz="11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Vidow">
  <p:cSld name="1_Title and Vidow">
    <p:bg>
      <p:bgPr>
        <a:solidFill>
          <a:schemeClr val="lt1"/>
        </a:solidFill>
        <a:effectLst/>
      </p:bgPr>
    </p:bg>
    <p:spTree>
      <p:nvGrpSpPr>
        <p:cNvPr id="1" name="Shape 37"/>
        <p:cNvGrpSpPr/>
        <p:nvPr/>
      </p:nvGrpSpPr>
      <p:grpSpPr>
        <a:xfrm>
          <a:off x="0" y="0"/>
          <a:ext cx="0" cy="0"/>
          <a:chOff x="0" y="0"/>
          <a:chExt cx="0" cy="0"/>
        </a:xfrm>
      </p:grpSpPr>
      <p:sp>
        <p:nvSpPr>
          <p:cNvPr id="38" name="Google Shape;38;p15"/>
          <p:cNvSpPr/>
          <p:nvPr/>
        </p:nvSpPr>
        <p:spPr>
          <a:xfrm flipH="1">
            <a:off x="0" y="0"/>
            <a:ext cx="3351057"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39" name="Google Shape;39;p15"/>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0" name="Google Shape;40;p15"/>
          <p:cNvSpPr txBox="1">
            <a:spLocks noGrp="1"/>
          </p:cNvSpPr>
          <p:nvPr>
            <p:ph type="body" idx="1"/>
          </p:nvPr>
        </p:nvSpPr>
        <p:spPr>
          <a:xfrm>
            <a:off x="1097280" y="2459736"/>
            <a:ext cx="9912096" cy="3760891"/>
          </a:xfrm>
          <a:prstGeom prst="rect">
            <a:avLst/>
          </a:prstGeom>
          <a:solidFill>
            <a:schemeClr val="lt1"/>
          </a:solidFill>
          <a:ln>
            <a:noFill/>
          </a:ln>
        </p:spPr>
        <p:txBody>
          <a:bodyPr spcFirstLastPara="1" wrap="square" lIns="0" tIns="45700" rIns="0" bIns="45700" anchor="t" anchorCtr="0">
            <a:normAutofit/>
          </a:bodyPr>
          <a:lstStyle>
            <a:lvl1pPr marL="457200" lvl="0" indent="-355600" algn="l">
              <a:lnSpc>
                <a:spcPct val="100000"/>
              </a:lnSpc>
              <a:spcBef>
                <a:spcPts val="1200"/>
              </a:spcBef>
              <a:spcAft>
                <a:spcPts val="0"/>
              </a:spcAft>
              <a:buSzPts val="2000"/>
              <a:buChar char=" "/>
              <a:defRPr>
                <a:solidFill>
                  <a:schemeClr val="dk1"/>
                </a:solidFill>
              </a:defRPr>
            </a:lvl1pPr>
            <a:lvl2pPr marL="914400" lvl="1" indent="-342900" algn="l">
              <a:lnSpc>
                <a:spcPct val="100000"/>
              </a:lnSpc>
              <a:spcBef>
                <a:spcPts val="200"/>
              </a:spcBef>
              <a:spcAft>
                <a:spcPts val="0"/>
              </a:spcAft>
              <a:buClr>
                <a:schemeClr val="dk1"/>
              </a:buClr>
              <a:buSzPts val="1800"/>
              <a:buChar char="◦"/>
              <a:defRPr>
                <a:solidFill>
                  <a:schemeClr val="dk1"/>
                </a:solidFill>
              </a:defRPr>
            </a:lvl2pPr>
            <a:lvl3pPr marL="1371600" lvl="2" indent="-317500" algn="l">
              <a:lnSpc>
                <a:spcPct val="100000"/>
              </a:lnSpc>
              <a:spcBef>
                <a:spcPts val="400"/>
              </a:spcBef>
              <a:spcAft>
                <a:spcPts val="0"/>
              </a:spcAft>
              <a:buClr>
                <a:schemeClr val="dk1"/>
              </a:buClr>
              <a:buSzPts val="1400"/>
              <a:buChar char="◦"/>
              <a:defRPr>
                <a:solidFill>
                  <a:schemeClr val="dk1"/>
                </a:solidFill>
              </a:defRPr>
            </a:lvl3pPr>
            <a:lvl4pPr marL="1828800" lvl="3" indent="-317500" algn="l">
              <a:lnSpc>
                <a:spcPct val="100000"/>
              </a:lnSpc>
              <a:spcBef>
                <a:spcPts val="400"/>
              </a:spcBef>
              <a:spcAft>
                <a:spcPts val="0"/>
              </a:spcAft>
              <a:buClr>
                <a:schemeClr val="dk1"/>
              </a:buClr>
              <a:buSzPts val="1400"/>
              <a:buChar char="◦"/>
              <a:defRPr>
                <a:solidFill>
                  <a:schemeClr val="dk1"/>
                </a:solidFill>
              </a:defRPr>
            </a:lvl4pPr>
            <a:lvl5pPr marL="2286000" lvl="4" indent="-317500" algn="l">
              <a:lnSpc>
                <a:spcPct val="100000"/>
              </a:lnSpc>
              <a:spcBef>
                <a:spcPts val="400"/>
              </a:spcBef>
              <a:spcAft>
                <a:spcPts val="0"/>
              </a:spcAft>
              <a:buClr>
                <a:schemeClr val="dk1"/>
              </a:buClr>
              <a:buSzPts val="1400"/>
              <a:buChar char="◦"/>
              <a:defRPr>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5"/>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lt1"/>
        </a:solidFill>
        <a:effectLst/>
      </p:bgPr>
    </p:bg>
    <p:spTree>
      <p:nvGrpSpPr>
        <p:cNvPr id="1" name="Shape 42"/>
        <p:cNvGrpSpPr/>
        <p:nvPr/>
      </p:nvGrpSpPr>
      <p:grpSpPr>
        <a:xfrm>
          <a:off x="0" y="0"/>
          <a:ext cx="0" cy="0"/>
          <a:chOff x="0" y="0"/>
          <a:chExt cx="0" cy="0"/>
        </a:xfrm>
      </p:grpSpPr>
      <p:sp>
        <p:nvSpPr>
          <p:cNvPr id="43" name="Google Shape;43;p16"/>
          <p:cNvSpPr/>
          <p:nvPr/>
        </p:nvSpPr>
        <p:spPr>
          <a:xfrm>
            <a:off x="10993582" y="0"/>
            <a:ext cx="1198418"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4" name="Google Shape;44;p16"/>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5" name="Google Shape;45;p16"/>
          <p:cNvSpPr/>
          <p:nvPr/>
        </p:nvSpPr>
        <p:spPr>
          <a:xfrm>
            <a:off x="634999" y="3927894"/>
            <a:ext cx="10922000" cy="2326856"/>
          </a:xfrm>
          <a:prstGeom prst="rect">
            <a:avLst/>
          </a:prstGeom>
          <a:solidFill>
            <a:srgbClr val="F6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6"/>
          <p:cNvSpPr>
            <a:spLocks noGrp="1"/>
          </p:cNvSpPr>
          <p:nvPr>
            <p:ph type="pic" idx="2"/>
          </p:nvPr>
        </p:nvSpPr>
        <p:spPr>
          <a:xfrm>
            <a:off x="635001" y="630936"/>
            <a:ext cx="10921998" cy="3294019"/>
          </a:xfrm>
          <a:prstGeom prst="rect">
            <a:avLst/>
          </a:prstGeom>
          <a:solidFill>
            <a:schemeClr val="lt1"/>
          </a:solidFill>
          <a:ln>
            <a:noFill/>
          </a:ln>
        </p:spPr>
      </p:sp>
      <p:sp>
        <p:nvSpPr>
          <p:cNvPr id="47" name="Google Shape;47;p16"/>
          <p:cNvSpPr txBox="1">
            <a:spLocks noGrp="1"/>
          </p:cNvSpPr>
          <p:nvPr>
            <p:ph type="title"/>
          </p:nvPr>
        </p:nvSpPr>
        <p:spPr>
          <a:xfrm>
            <a:off x="1097279" y="4298078"/>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chemeClr val="dk1"/>
              </a:buClr>
              <a:buSzPts val="3600"/>
              <a:buFont typeface="Century Gothic"/>
              <a:buNone/>
              <a:defRPr sz="36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body" idx="1"/>
          </p:nvPr>
        </p:nvSpPr>
        <p:spPr>
          <a:xfrm>
            <a:off x="1097279" y="5213716"/>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00000"/>
              </a:lnSpc>
              <a:spcBef>
                <a:spcPts val="0"/>
              </a:spcBef>
              <a:spcAft>
                <a:spcPts val="0"/>
              </a:spcAft>
              <a:buSzPts val="1800"/>
              <a:buNone/>
              <a:defRPr sz="1800">
                <a:solidFill>
                  <a:schemeClr val="dk1"/>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49"/>
        <p:cNvGrpSpPr/>
        <p:nvPr/>
      </p:nvGrpSpPr>
      <p:grpSpPr>
        <a:xfrm>
          <a:off x="0" y="0"/>
          <a:ext cx="0" cy="0"/>
          <a:chOff x="0" y="0"/>
          <a:chExt cx="0" cy="0"/>
        </a:xfrm>
      </p:grpSpPr>
      <p:sp>
        <p:nvSpPr>
          <p:cNvPr id="50" name="Google Shape;50;p17"/>
          <p:cNvSpPr/>
          <p:nvPr/>
        </p:nvSpPr>
        <p:spPr>
          <a:xfrm>
            <a:off x="1" y="1714500"/>
            <a:ext cx="12192000" cy="3429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51" name="Google Shape;51;p17"/>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52" name="Google Shape;52;p17"/>
          <p:cNvSpPr txBox="1">
            <a:spLocks noGrp="1"/>
          </p:cNvSpPr>
          <p:nvPr>
            <p:ph type="title"/>
          </p:nvPr>
        </p:nvSpPr>
        <p:spPr>
          <a:xfrm>
            <a:off x="5443870" y="1283833"/>
            <a:ext cx="5711810" cy="5875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7"/>
          <p:cNvSpPr txBox="1">
            <a:spLocks noGrp="1"/>
          </p:cNvSpPr>
          <p:nvPr>
            <p:ph type="body" idx="1"/>
          </p:nvPr>
        </p:nvSpPr>
        <p:spPr>
          <a:xfrm>
            <a:off x="5443870" y="2286000"/>
            <a:ext cx="5711810" cy="3630168"/>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1200"/>
              </a:spcBef>
              <a:spcAft>
                <a:spcPts val="0"/>
              </a:spcAft>
              <a:buClr>
                <a:schemeClr val="dk1"/>
              </a:buClr>
              <a:buSzPts val="1600"/>
              <a:buChar char=" "/>
              <a:defRPr sz="1600">
                <a:solidFill>
                  <a:schemeClr val="dk1"/>
                </a:solidFill>
              </a:defRPr>
            </a:lvl1pPr>
            <a:lvl2pPr marL="914400" lvl="1" indent="-317500" algn="l">
              <a:lnSpc>
                <a:spcPct val="100000"/>
              </a:lnSpc>
              <a:spcBef>
                <a:spcPts val="200"/>
              </a:spcBef>
              <a:spcAft>
                <a:spcPts val="0"/>
              </a:spcAft>
              <a:buClr>
                <a:schemeClr val="dk1"/>
              </a:buClr>
              <a:buSzPts val="1400"/>
              <a:buFont typeface="Arial"/>
              <a:buChar char="•"/>
              <a:defRPr sz="1400">
                <a:solidFill>
                  <a:schemeClr val="dk1"/>
                </a:solidFill>
              </a:defRPr>
            </a:lvl2pPr>
            <a:lvl3pPr marL="1371600" lvl="2" indent="-298450" algn="l">
              <a:lnSpc>
                <a:spcPct val="100000"/>
              </a:lnSpc>
              <a:spcBef>
                <a:spcPts val="400"/>
              </a:spcBef>
              <a:spcAft>
                <a:spcPts val="0"/>
              </a:spcAft>
              <a:buClr>
                <a:schemeClr val="dk1"/>
              </a:buClr>
              <a:buSzPts val="1100"/>
              <a:buFont typeface="Arial"/>
              <a:buChar char="•"/>
              <a:defRPr sz="1100">
                <a:solidFill>
                  <a:schemeClr val="dk1"/>
                </a:solidFill>
              </a:defRPr>
            </a:lvl3pPr>
            <a:lvl4pPr marL="1828800" lvl="3" indent="-298450" algn="l">
              <a:lnSpc>
                <a:spcPct val="100000"/>
              </a:lnSpc>
              <a:spcBef>
                <a:spcPts val="400"/>
              </a:spcBef>
              <a:spcAft>
                <a:spcPts val="0"/>
              </a:spcAft>
              <a:buClr>
                <a:schemeClr val="dk1"/>
              </a:buClr>
              <a:buSzPts val="1100"/>
              <a:buFont typeface="Arial"/>
              <a:buChar char="•"/>
              <a:defRPr sz="1100">
                <a:solidFill>
                  <a:schemeClr val="dk1"/>
                </a:solidFill>
              </a:defRPr>
            </a:lvl4pPr>
            <a:lvl5pPr marL="2286000" lvl="4" indent="-298450" algn="l">
              <a:lnSpc>
                <a:spcPct val="100000"/>
              </a:lnSpc>
              <a:spcBef>
                <a:spcPts val="400"/>
              </a:spcBef>
              <a:spcAft>
                <a:spcPts val="0"/>
              </a:spcAft>
              <a:buClr>
                <a:schemeClr val="dk1"/>
              </a:buClr>
              <a:buSzPts val="1100"/>
              <a:buFont typeface="Arial"/>
              <a:buChar char="•"/>
              <a:defRPr sz="11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 name="Google Shape;54;p17"/>
          <p:cNvSpPr txBox="1">
            <a:spLocks noGrp="1"/>
          </p:cNvSpPr>
          <p:nvPr>
            <p:ph type="body" idx="2"/>
          </p:nvPr>
        </p:nvSpPr>
        <p:spPr>
          <a:xfrm>
            <a:off x="605170" y="630936"/>
            <a:ext cx="4589130" cy="5586984"/>
          </a:xfrm>
          <a:prstGeom prst="rect">
            <a:avLst/>
          </a:prstGeom>
          <a:solidFill>
            <a:srgbClr val="EDEFF7"/>
          </a:solidFill>
          <a:ln>
            <a:noFill/>
          </a:ln>
        </p:spPr>
        <p:txBody>
          <a:bodyPr spcFirstLastPara="1" wrap="square" lIns="0" tIns="45700" rIns="0" bIns="45700" anchor="t" anchorCtr="0">
            <a:normAutofit/>
          </a:bodyPr>
          <a:lstStyle>
            <a:lvl1pPr marL="457200" lvl="0" indent="-330200" algn="l">
              <a:lnSpc>
                <a:spcPct val="100000"/>
              </a:lnSpc>
              <a:spcBef>
                <a:spcPts val="1200"/>
              </a:spcBef>
              <a:spcAft>
                <a:spcPts val="0"/>
              </a:spcAft>
              <a:buClr>
                <a:schemeClr val="dk1"/>
              </a:buClr>
              <a:buSzPts val="1600"/>
              <a:buChar char=" "/>
              <a:defRPr sz="1600">
                <a:solidFill>
                  <a:schemeClr val="dk1"/>
                </a:solidFill>
              </a:defRPr>
            </a:lvl1pPr>
            <a:lvl2pPr marL="914400" lvl="1" indent="-317500" algn="l">
              <a:lnSpc>
                <a:spcPct val="100000"/>
              </a:lnSpc>
              <a:spcBef>
                <a:spcPts val="200"/>
              </a:spcBef>
              <a:spcAft>
                <a:spcPts val="0"/>
              </a:spcAft>
              <a:buClr>
                <a:schemeClr val="dk1"/>
              </a:buClr>
              <a:buSzPts val="1400"/>
              <a:buFont typeface="Arial"/>
              <a:buChar char="•"/>
              <a:defRPr sz="1400">
                <a:solidFill>
                  <a:schemeClr val="dk1"/>
                </a:solidFill>
              </a:defRPr>
            </a:lvl2pPr>
            <a:lvl3pPr marL="1371600" lvl="2" indent="-298450" algn="l">
              <a:lnSpc>
                <a:spcPct val="100000"/>
              </a:lnSpc>
              <a:spcBef>
                <a:spcPts val="400"/>
              </a:spcBef>
              <a:spcAft>
                <a:spcPts val="0"/>
              </a:spcAft>
              <a:buClr>
                <a:schemeClr val="dk1"/>
              </a:buClr>
              <a:buSzPts val="1100"/>
              <a:buFont typeface="Arial"/>
              <a:buChar char="•"/>
              <a:defRPr sz="1100">
                <a:solidFill>
                  <a:schemeClr val="dk1"/>
                </a:solidFill>
              </a:defRPr>
            </a:lvl3pPr>
            <a:lvl4pPr marL="1828800" lvl="3" indent="-298450" algn="l">
              <a:lnSpc>
                <a:spcPct val="100000"/>
              </a:lnSpc>
              <a:spcBef>
                <a:spcPts val="400"/>
              </a:spcBef>
              <a:spcAft>
                <a:spcPts val="0"/>
              </a:spcAft>
              <a:buClr>
                <a:schemeClr val="dk1"/>
              </a:buClr>
              <a:buSzPts val="1100"/>
              <a:buFont typeface="Arial"/>
              <a:buChar char="•"/>
              <a:defRPr sz="1100">
                <a:solidFill>
                  <a:schemeClr val="dk1"/>
                </a:solidFill>
              </a:defRPr>
            </a:lvl4pPr>
            <a:lvl5pPr marL="2286000" lvl="4" indent="-298450" algn="l">
              <a:lnSpc>
                <a:spcPct val="100000"/>
              </a:lnSpc>
              <a:spcBef>
                <a:spcPts val="400"/>
              </a:spcBef>
              <a:spcAft>
                <a:spcPts val="0"/>
              </a:spcAft>
              <a:buClr>
                <a:schemeClr val="dk1"/>
              </a:buClr>
              <a:buSzPts val="1100"/>
              <a:buFont typeface="Arial"/>
              <a:buChar char="•"/>
              <a:defRPr sz="11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and Image">
  <p:cSld name="Content and Image">
    <p:bg>
      <p:bgPr>
        <a:solidFill>
          <a:schemeClr val="lt1"/>
        </a:solidFill>
        <a:effectLst/>
      </p:bgPr>
    </p:bg>
    <p:spTree>
      <p:nvGrpSpPr>
        <p:cNvPr id="1" name="Shape 55"/>
        <p:cNvGrpSpPr/>
        <p:nvPr/>
      </p:nvGrpSpPr>
      <p:grpSpPr>
        <a:xfrm>
          <a:off x="0" y="0"/>
          <a:ext cx="0" cy="0"/>
          <a:chOff x="0" y="0"/>
          <a:chExt cx="0" cy="0"/>
        </a:xfrm>
      </p:grpSpPr>
      <p:sp>
        <p:nvSpPr>
          <p:cNvPr id="56" name="Google Shape;56;p18"/>
          <p:cNvSpPr/>
          <p:nvPr/>
        </p:nvSpPr>
        <p:spPr>
          <a:xfrm flipH="1">
            <a:off x="0" y="0"/>
            <a:ext cx="1195754"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57" name="Google Shape;57;p18"/>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58" name="Google Shape;58;p18"/>
          <p:cNvSpPr>
            <a:spLocks noGrp="1"/>
          </p:cNvSpPr>
          <p:nvPr>
            <p:ph type="pic" idx="2"/>
          </p:nvPr>
        </p:nvSpPr>
        <p:spPr>
          <a:xfrm>
            <a:off x="5924550" y="633875"/>
            <a:ext cx="5632450" cy="5591175"/>
          </a:xfrm>
          <a:prstGeom prst="rect">
            <a:avLst/>
          </a:prstGeom>
          <a:solidFill>
            <a:schemeClr val="dk2"/>
          </a:solidFill>
          <a:ln>
            <a:noFill/>
          </a:ln>
        </p:spPr>
      </p:sp>
      <p:sp>
        <p:nvSpPr>
          <p:cNvPr id="59" name="Google Shape;59;p18"/>
          <p:cNvSpPr txBox="1">
            <a:spLocks noGrp="1"/>
          </p:cNvSpPr>
          <p:nvPr>
            <p:ph type="title"/>
          </p:nvPr>
        </p:nvSpPr>
        <p:spPr>
          <a:xfrm>
            <a:off x="1097280" y="942870"/>
            <a:ext cx="4157296" cy="12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1097280" y="2281657"/>
            <a:ext cx="4157296" cy="3633471"/>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1200"/>
              </a:spcBef>
              <a:spcAft>
                <a:spcPts val="0"/>
              </a:spcAft>
              <a:buClr>
                <a:schemeClr val="dk1"/>
              </a:buClr>
              <a:buSzPts val="1600"/>
              <a:buNone/>
              <a:defRPr sz="1600">
                <a:solidFill>
                  <a:schemeClr val="dk1"/>
                </a:solidFill>
              </a:defRPr>
            </a:lvl1pPr>
            <a:lvl2pPr marL="914400" lvl="1" indent="-228600" algn="l">
              <a:lnSpc>
                <a:spcPct val="100000"/>
              </a:lnSpc>
              <a:spcBef>
                <a:spcPts val="200"/>
              </a:spcBef>
              <a:spcAft>
                <a:spcPts val="0"/>
              </a:spcAft>
              <a:buClr>
                <a:schemeClr val="dk1"/>
              </a:buClr>
              <a:buSzPts val="1400"/>
              <a:buFont typeface="Arial"/>
              <a:buNone/>
              <a:defRPr sz="1400">
                <a:solidFill>
                  <a:schemeClr val="dk1"/>
                </a:solidFill>
              </a:defRPr>
            </a:lvl2pPr>
            <a:lvl3pPr marL="1371600" lvl="2" indent="-228600" algn="l">
              <a:lnSpc>
                <a:spcPct val="100000"/>
              </a:lnSpc>
              <a:spcBef>
                <a:spcPts val="400"/>
              </a:spcBef>
              <a:spcAft>
                <a:spcPts val="0"/>
              </a:spcAft>
              <a:buClr>
                <a:schemeClr val="dk1"/>
              </a:buClr>
              <a:buSzPts val="1100"/>
              <a:buFont typeface="Arial"/>
              <a:buNone/>
              <a:defRPr sz="1100">
                <a:solidFill>
                  <a:schemeClr val="dk1"/>
                </a:solidFill>
              </a:defRPr>
            </a:lvl3pPr>
            <a:lvl4pPr marL="1828800" lvl="3" indent="-228600" algn="l">
              <a:lnSpc>
                <a:spcPct val="100000"/>
              </a:lnSpc>
              <a:spcBef>
                <a:spcPts val="400"/>
              </a:spcBef>
              <a:spcAft>
                <a:spcPts val="0"/>
              </a:spcAft>
              <a:buClr>
                <a:schemeClr val="dk1"/>
              </a:buClr>
              <a:buSzPts val="1100"/>
              <a:buFont typeface="Arial"/>
              <a:buNone/>
              <a:defRPr sz="1100">
                <a:solidFill>
                  <a:schemeClr val="dk1"/>
                </a:solidFill>
              </a:defRPr>
            </a:lvl4pPr>
            <a:lvl5pPr marL="2286000" lvl="4" indent="-228600" algn="l">
              <a:lnSpc>
                <a:spcPct val="100000"/>
              </a:lnSpc>
              <a:spcBef>
                <a:spcPts val="400"/>
              </a:spcBef>
              <a:spcAft>
                <a:spcPts val="0"/>
              </a:spcAft>
              <a:buClr>
                <a:schemeClr val="dk1"/>
              </a:buClr>
              <a:buSzPts val="1100"/>
              <a:buFont typeface="Arial"/>
              <a:buNone/>
              <a:defRPr sz="11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61"/>
        <p:cNvGrpSpPr/>
        <p:nvPr/>
      </p:nvGrpSpPr>
      <p:grpSpPr>
        <a:xfrm>
          <a:off x="0" y="0"/>
          <a:ext cx="0" cy="0"/>
          <a:chOff x="0" y="0"/>
          <a:chExt cx="0" cy="0"/>
        </a:xfrm>
      </p:grpSpPr>
      <p:sp>
        <p:nvSpPr>
          <p:cNvPr id="62" name="Google Shape;62;p19"/>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3" name="Google Shape;63;p19"/>
          <p:cNvSpPr txBox="1">
            <a:spLocks noGrp="1"/>
          </p:cNvSpPr>
          <p:nvPr>
            <p:ph type="body" idx="1"/>
          </p:nvPr>
        </p:nvSpPr>
        <p:spPr>
          <a:xfrm>
            <a:off x="1097280" y="2343884"/>
            <a:ext cx="10058400" cy="3760891"/>
          </a:xfrm>
          <a:prstGeom prst="rect">
            <a:avLst/>
          </a:prstGeom>
          <a:noFill/>
          <a:ln>
            <a:noFill/>
          </a:ln>
        </p:spPr>
        <p:txBody>
          <a:bodyPr spcFirstLastPara="1" wrap="square" lIns="0" tIns="45700" rIns="0" bIns="45700" anchor="t" anchorCtr="0">
            <a:normAutofit/>
          </a:bodyPr>
          <a:lstStyle>
            <a:lvl1pPr marL="457200" lvl="0" indent="-355600" algn="l">
              <a:lnSpc>
                <a:spcPct val="100000"/>
              </a:lnSpc>
              <a:spcBef>
                <a:spcPts val="1200"/>
              </a:spcBef>
              <a:spcAft>
                <a:spcPts val="0"/>
              </a:spcAft>
              <a:buSzPts val="2000"/>
              <a:buChar char=" "/>
              <a:defRPr>
                <a:solidFill>
                  <a:schemeClr val="dk1"/>
                </a:solidFill>
              </a:defRPr>
            </a:lvl1pPr>
            <a:lvl2pPr marL="914400" lvl="1" indent="-342900" algn="l">
              <a:lnSpc>
                <a:spcPct val="100000"/>
              </a:lnSpc>
              <a:spcBef>
                <a:spcPts val="200"/>
              </a:spcBef>
              <a:spcAft>
                <a:spcPts val="0"/>
              </a:spcAft>
              <a:buClr>
                <a:schemeClr val="dk1"/>
              </a:buClr>
              <a:buSzPts val="1800"/>
              <a:buChar char="◦"/>
              <a:defRPr>
                <a:solidFill>
                  <a:schemeClr val="dk1"/>
                </a:solidFill>
              </a:defRPr>
            </a:lvl2pPr>
            <a:lvl3pPr marL="1371600" lvl="2" indent="-317500" algn="l">
              <a:lnSpc>
                <a:spcPct val="100000"/>
              </a:lnSpc>
              <a:spcBef>
                <a:spcPts val="400"/>
              </a:spcBef>
              <a:spcAft>
                <a:spcPts val="0"/>
              </a:spcAft>
              <a:buClr>
                <a:schemeClr val="dk1"/>
              </a:buClr>
              <a:buSzPts val="1400"/>
              <a:buChar char="◦"/>
              <a:defRPr>
                <a:solidFill>
                  <a:schemeClr val="dk1"/>
                </a:solidFill>
              </a:defRPr>
            </a:lvl3pPr>
            <a:lvl4pPr marL="1828800" lvl="3" indent="-317500" algn="l">
              <a:lnSpc>
                <a:spcPct val="100000"/>
              </a:lnSpc>
              <a:spcBef>
                <a:spcPts val="400"/>
              </a:spcBef>
              <a:spcAft>
                <a:spcPts val="0"/>
              </a:spcAft>
              <a:buClr>
                <a:schemeClr val="dk1"/>
              </a:buClr>
              <a:buSzPts val="1400"/>
              <a:buChar char="◦"/>
              <a:defRPr>
                <a:solidFill>
                  <a:schemeClr val="dk1"/>
                </a:solidFill>
              </a:defRPr>
            </a:lvl4pPr>
            <a:lvl5pPr marL="2286000" lvl="4" indent="-317500" algn="l">
              <a:lnSpc>
                <a:spcPct val="100000"/>
              </a:lnSpc>
              <a:spcBef>
                <a:spcPts val="400"/>
              </a:spcBef>
              <a:spcAft>
                <a:spcPts val="0"/>
              </a:spcAft>
              <a:buClr>
                <a:schemeClr val="dk1"/>
              </a:buClr>
              <a:buSzPts val="1400"/>
              <a:buChar char="◦"/>
              <a:defRPr>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19"/>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
  <p:cSld name="Team ">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p:nvPr/>
        </p:nvSpPr>
        <p:spPr>
          <a:xfrm>
            <a:off x="1" y="3429000"/>
            <a:ext cx="12192000" cy="3429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7" name="Google Shape;67;p20"/>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8" name="Google Shape;68;p20"/>
          <p:cNvSpPr>
            <a:spLocks noGrp="1"/>
          </p:cNvSpPr>
          <p:nvPr>
            <p:ph type="pic" idx="2"/>
          </p:nvPr>
        </p:nvSpPr>
        <p:spPr>
          <a:xfrm>
            <a:off x="1097279" y="2163331"/>
            <a:ext cx="2919413" cy="2919413"/>
          </a:xfrm>
          <a:prstGeom prst="rect">
            <a:avLst/>
          </a:prstGeom>
          <a:solidFill>
            <a:srgbClr val="EDEFF7"/>
          </a:solidFill>
          <a:ln>
            <a:noFill/>
          </a:ln>
        </p:spPr>
      </p:sp>
      <p:sp>
        <p:nvSpPr>
          <p:cNvPr id="69" name="Google Shape;69;p20"/>
          <p:cNvSpPr>
            <a:spLocks noGrp="1"/>
          </p:cNvSpPr>
          <p:nvPr>
            <p:ph type="pic" idx="3"/>
          </p:nvPr>
        </p:nvSpPr>
        <p:spPr>
          <a:xfrm>
            <a:off x="4659186" y="2163331"/>
            <a:ext cx="2919413" cy="2919413"/>
          </a:xfrm>
          <a:prstGeom prst="rect">
            <a:avLst/>
          </a:prstGeom>
          <a:solidFill>
            <a:srgbClr val="EDEFF7"/>
          </a:solidFill>
          <a:ln>
            <a:noFill/>
          </a:ln>
        </p:spPr>
      </p:sp>
      <p:sp>
        <p:nvSpPr>
          <p:cNvPr id="70" name="Google Shape;70;p20"/>
          <p:cNvSpPr>
            <a:spLocks noGrp="1"/>
          </p:cNvSpPr>
          <p:nvPr>
            <p:ph type="pic" idx="4"/>
          </p:nvPr>
        </p:nvSpPr>
        <p:spPr>
          <a:xfrm>
            <a:off x="8221093" y="2163331"/>
            <a:ext cx="2919413" cy="2919413"/>
          </a:xfrm>
          <a:prstGeom prst="rect">
            <a:avLst/>
          </a:prstGeom>
          <a:solidFill>
            <a:srgbClr val="EDEFF7"/>
          </a:solidFill>
          <a:ln>
            <a:noFill/>
          </a:ln>
        </p:spPr>
      </p:sp>
      <p:sp>
        <p:nvSpPr>
          <p:cNvPr id="71" name="Google Shape;71;p20"/>
          <p:cNvSpPr txBox="1">
            <a:spLocks noGrp="1"/>
          </p:cNvSpPr>
          <p:nvPr>
            <p:ph type="body" idx="1"/>
          </p:nvPr>
        </p:nvSpPr>
        <p:spPr>
          <a:xfrm>
            <a:off x="1097279"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2" name="Google Shape;72;p20"/>
          <p:cNvSpPr txBox="1">
            <a:spLocks noGrp="1"/>
          </p:cNvSpPr>
          <p:nvPr>
            <p:ph type="body" idx="5"/>
          </p:nvPr>
        </p:nvSpPr>
        <p:spPr>
          <a:xfrm>
            <a:off x="4666773"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3" name="Google Shape;73;p20"/>
          <p:cNvSpPr txBox="1">
            <a:spLocks noGrp="1"/>
          </p:cNvSpPr>
          <p:nvPr>
            <p:ph type="body" idx="6"/>
          </p:nvPr>
        </p:nvSpPr>
        <p:spPr>
          <a:xfrm>
            <a:off x="8236267"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20"/>
          <p:cNvSpPr txBox="1">
            <a:spLocks noGrp="1"/>
          </p:cNvSpPr>
          <p:nvPr>
            <p:ph type="title"/>
          </p:nvPr>
        </p:nvSpPr>
        <p:spPr>
          <a:xfrm>
            <a:off x="1097280" y="1268337"/>
            <a:ext cx="10058400" cy="5875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 name="Google Shape;11;p11"/>
          <p:cNvSpPr txBox="1">
            <a:spLocks noGrp="1"/>
          </p:cNvSpPr>
          <p:nvPr>
            <p:ph type="title"/>
          </p:nvPr>
        </p:nvSpPr>
        <p:spPr>
          <a:xfrm>
            <a:off x="1097280" y="942871"/>
            <a:ext cx="10058400" cy="58758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2800"/>
              <a:buFont typeface="Century Gothic"/>
              <a:buNone/>
              <a:defRPr sz="2800" b="0" i="0" u="none" strike="noStrike" cap="none">
                <a:solidFill>
                  <a:srgbClr val="3F3F3F"/>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55600" algn="l" rtl="0">
              <a:lnSpc>
                <a:spcPct val="100000"/>
              </a:lnSpc>
              <a:spcBef>
                <a:spcPts val="1200"/>
              </a:spcBef>
              <a:spcAft>
                <a:spcPts val="0"/>
              </a:spcAft>
              <a:buClr>
                <a:schemeClr val="accent1"/>
              </a:buClr>
              <a:buSzPts val="2000"/>
              <a:buFont typeface="Calibri"/>
              <a:buChar char=" "/>
              <a:defRPr sz="2000" b="0" i="0" u="none" strike="noStrike" cap="none">
                <a:solidFill>
                  <a:srgbClr val="3F3F3F"/>
                </a:solidFill>
                <a:latin typeface="Century Gothic"/>
                <a:ea typeface="Century Gothic"/>
                <a:cs typeface="Century Gothic"/>
                <a:sym typeface="Century Gothic"/>
              </a:defRPr>
            </a:lvl1pPr>
            <a:lvl2pPr marL="914400" marR="0" lvl="1" indent="-342900" algn="l" rtl="0">
              <a:lnSpc>
                <a:spcPct val="100000"/>
              </a:lnSpc>
              <a:spcBef>
                <a:spcPts val="200"/>
              </a:spcBef>
              <a:spcAft>
                <a:spcPts val="0"/>
              </a:spcAft>
              <a:buClr>
                <a:srgbClr val="3F3F3F"/>
              </a:buClr>
              <a:buSzPts val="1800"/>
              <a:buFont typeface="Calibri"/>
              <a:buChar char="◦"/>
              <a:defRPr sz="18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3pPr>
            <a:lvl4pPr marL="1828800" marR="0" lvl="3"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4pPr>
            <a:lvl5pPr marL="2286000" marR="0" lvl="4"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13" name="Google Shape;13;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FFFF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50" b="0" i="0" u="none" strike="noStrike" cap="none">
                <a:solidFill>
                  <a:srgbClr val="FFFFFF"/>
                </a:solidFill>
                <a:latin typeface="Century Gothic"/>
                <a:ea typeface="Century Gothic"/>
                <a:cs typeface="Century Gothic"/>
                <a:sym typeface="Century Gothic"/>
              </a:defRPr>
            </a:lvl1pPr>
            <a:lvl2pPr marL="0" marR="0" lvl="1" indent="0" algn="l" rtl="0">
              <a:spcBef>
                <a:spcPts val="0"/>
              </a:spcBef>
              <a:buNone/>
              <a:defRPr sz="1050" b="0" i="0" u="none" strike="noStrike" cap="none">
                <a:solidFill>
                  <a:srgbClr val="FFFFFF"/>
                </a:solidFill>
                <a:latin typeface="Century Gothic"/>
                <a:ea typeface="Century Gothic"/>
                <a:cs typeface="Century Gothic"/>
                <a:sym typeface="Century Gothic"/>
              </a:defRPr>
            </a:lvl2pPr>
            <a:lvl3pPr marL="0" marR="0" lvl="2" indent="0" algn="l" rtl="0">
              <a:spcBef>
                <a:spcPts val="0"/>
              </a:spcBef>
              <a:buNone/>
              <a:defRPr sz="1050" b="0" i="0" u="none" strike="noStrike" cap="none">
                <a:solidFill>
                  <a:srgbClr val="FFFFFF"/>
                </a:solidFill>
                <a:latin typeface="Century Gothic"/>
                <a:ea typeface="Century Gothic"/>
                <a:cs typeface="Century Gothic"/>
                <a:sym typeface="Century Gothic"/>
              </a:defRPr>
            </a:lvl3pPr>
            <a:lvl4pPr marL="0" marR="0" lvl="3" indent="0" algn="l" rtl="0">
              <a:spcBef>
                <a:spcPts val="0"/>
              </a:spcBef>
              <a:buNone/>
              <a:defRPr sz="1050" b="0" i="0" u="none" strike="noStrike" cap="none">
                <a:solidFill>
                  <a:srgbClr val="FFFFFF"/>
                </a:solidFill>
                <a:latin typeface="Century Gothic"/>
                <a:ea typeface="Century Gothic"/>
                <a:cs typeface="Century Gothic"/>
                <a:sym typeface="Century Gothic"/>
              </a:defRPr>
            </a:lvl4pPr>
            <a:lvl5pPr marL="0" marR="0" lvl="4" indent="0" algn="l" rtl="0">
              <a:spcBef>
                <a:spcPts val="0"/>
              </a:spcBef>
              <a:buNone/>
              <a:defRPr sz="1050" b="0" i="0" u="none" strike="noStrike" cap="none">
                <a:solidFill>
                  <a:srgbClr val="FFFFFF"/>
                </a:solidFill>
                <a:latin typeface="Century Gothic"/>
                <a:ea typeface="Century Gothic"/>
                <a:cs typeface="Century Gothic"/>
                <a:sym typeface="Century Gothic"/>
              </a:defRPr>
            </a:lvl5pPr>
            <a:lvl6pPr marL="0" marR="0" lvl="5" indent="0" algn="l" rtl="0">
              <a:spcBef>
                <a:spcPts val="0"/>
              </a:spcBef>
              <a:buNone/>
              <a:defRPr sz="1050" b="0" i="0" u="none" strike="noStrike" cap="none">
                <a:solidFill>
                  <a:srgbClr val="FFFFFF"/>
                </a:solidFill>
                <a:latin typeface="Century Gothic"/>
                <a:ea typeface="Century Gothic"/>
                <a:cs typeface="Century Gothic"/>
                <a:sym typeface="Century Gothic"/>
              </a:defRPr>
            </a:lvl6pPr>
            <a:lvl7pPr marL="0" marR="0" lvl="6" indent="0" algn="l" rtl="0">
              <a:spcBef>
                <a:spcPts val="0"/>
              </a:spcBef>
              <a:buNone/>
              <a:defRPr sz="1050" b="0" i="0" u="none" strike="noStrike" cap="none">
                <a:solidFill>
                  <a:srgbClr val="FFFFFF"/>
                </a:solidFill>
                <a:latin typeface="Century Gothic"/>
                <a:ea typeface="Century Gothic"/>
                <a:cs typeface="Century Gothic"/>
                <a:sym typeface="Century Gothic"/>
              </a:defRPr>
            </a:lvl7pPr>
            <a:lvl8pPr marL="0" marR="0" lvl="7" indent="0" algn="l" rtl="0">
              <a:spcBef>
                <a:spcPts val="0"/>
              </a:spcBef>
              <a:buNone/>
              <a:defRPr sz="1050" b="0" i="0" u="none" strike="noStrike" cap="none">
                <a:solidFill>
                  <a:srgbClr val="FFFFFF"/>
                </a:solidFill>
                <a:latin typeface="Century Gothic"/>
                <a:ea typeface="Century Gothic"/>
                <a:cs typeface="Century Gothic"/>
                <a:sym typeface="Century Gothic"/>
              </a:defRPr>
            </a:lvl8pPr>
            <a:lvl9pPr marL="0" marR="0" lvl="8" indent="0" algn="l" rtl="0">
              <a:spcBef>
                <a:spcPts val="0"/>
              </a:spcBef>
              <a:buNone/>
              <a:defRPr sz="1050" b="0" i="0" u="none" strike="noStrike" cap="none">
                <a:solidFill>
                  <a:srgbClr val="FFFFFF"/>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788019" y="2139489"/>
            <a:ext cx="5540834" cy="158191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262626"/>
              </a:buClr>
              <a:buSzPct val="100000"/>
              <a:buFont typeface="Times New Roman"/>
              <a:buNone/>
            </a:pPr>
            <a:r>
              <a:rPr lang="en-IN" sz="6000" dirty="0">
                <a:latin typeface="Times New Roman"/>
                <a:ea typeface="Times New Roman"/>
                <a:cs typeface="Times New Roman"/>
                <a:sym typeface="Times New Roman"/>
              </a:rPr>
              <a:t>MINOR PROJECT</a:t>
            </a:r>
            <a:endParaRPr dirty="0"/>
          </a:p>
        </p:txBody>
      </p:sp>
      <p:sp>
        <p:nvSpPr>
          <p:cNvPr id="80" name="Google Shape;80;p1"/>
          <p:cNvSpPr txBox="1">
            <a:spLocks noGrp="1"/>
          </p:cNvSpPr>
          <p:nvPr>
            <p:ph type="subTitle" idx="1"/>
          </p:nvPr>
        </p:nvSpPr>
        <p:spPr>
          <a:xfrm>
            <a:off x="4419660" y="5828371"/>
            <a:ext cx="7255726" cy="3835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IN" sz="1400">
                <a:latin typeface="Times New Roman"/>
                <a:ea typeface="Times New Roman"/>
                <a:cs typeface="Times New Roman"/>
                <a:sym typeface="Times New Roman"/>
              </a:rPr>
              <a:t>DEPARTMENT OF ELECTRONICS &amp; COMMUNICATION ENGINEERING</a:t>
            </a:r>
            <a:endParaRPr/>
          </a:p>
        </p:txBody>
      </p:sp>
      <p:pic>
        <p:nvPicPr>
          <p:cNvPr id="81" name="Google Shape;81;p1"/>
          <p:cNvPicPr preferRelativeResize="0"/>
          <p:nvPr/>
        </p:nvPicPr>
        <p:blipFill rotWithShape="1">
          <a:blip r:embed="rId3">
            <a:alphaModFix/>
          </a:blip>
          <a:srcRect/>
          <a:stretch/>
        </p:blipFill>
        <p:spPr>
          <a:xfrm>
            <a:off x="6974868" y="2139489"/>
            <a:ext cx="4589005" cy="25790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CONCLUSION</a:t>
            </a:r>
            <a:endParaRPr/>
          </a:p>
        </p:txBody>
      </p:sp>
      <p:sp>
        <p:nvSpPr>
          <p:cNvPr id="133" name="Google Shape;133;p9"/>
          <p:cNvSpPr txBox="1">
            <a:spLocks noGrp="1"/>
          </p:cNvSpPr>
          <p:nvPr>
            <p:ph type="body" idx="1"/>
          </p:nvPr>
        </p:nvSpPr>
        <p:spPr>
          <a:xfrm>
            <a:off x="1097280" y="2155839"/>
            <a:ext cx="10058400" cy="2563645"/>
          </a:xfrm>
          <a:prstGeom prst="rect">
            <a:avLst/>
          </a:prstGeom>
          <a:noFill/>
          <a:ln>
            <a:noFill/>
          </a:ln>
        </p:spPr>
        <p:txBody>
          <a:bodyPr spcFirstLastPara="1" wrap="square" lIns="0" tIns="45700" rIns="0" bIns="45700" anchor="t" anchorCtr="0">
            <a:noAutofit/>
          </a:bodyPr>
          <a:lstStyle/>
          <a:p>
            <a:pPr marL="91440" lvl="0" indent="-152400" algn="l" rtl="0">
              <a:lnSpc>
                <a:spcPct val="150000"/>
              </a:lnSpc>
              <a:spcBef>
                <a:spcPts val="0"/>
              </a:spcBef>
              <a:spcAft>
                <a:spcPts val="0"/>
              </a:spcAft>
              <a:buSzPts val="2400"/>
              <a:buChar char=" "/>
            </a:pPr>
            <a:r>
              <a:rPr lang="en-IN" sz="2400" b="0" i="0" dirty="0">
                <a:solidFill>
                  <a:srgbClr val="3C3C3C"/>
                </a:solidFill>
                <a:latin typeface="Times New Roman"/>
                <a:ea typeface="Times New Roman"/>
                <a:cs typeface="Times New Roman"/>
                <a:sym typeface="Times New Roman"/>
              </a:rPr>
              <a:t>So that’s all about building a posture indicator using accelerometer sensor . I hope this presentation helped you understand the basics of the </a:t>
            </a:r>
            <a:r>
              <a:rPr lang="en-IN" sz="2400" dirty="0">
                <a:solidFill>
                  <a:srgbClr val="FF0000"/>
                </a:solidFill>
                <a:latin typeface="Times New Roman"/>
                <a:ea typeface="Times New Roman"/>
                <a:cs typeface="Times New Roman"/>
                <a:sym typeface="Times New Roman"/>
              </a:rPr>
              <a:t>Posture Analysis</a:t>
            </a:r>
            <a:r>
              <a:rPr lang="en-IN" sz="2400" b="0" i="0" dirty="0">
                <a:solidFill>
                  <a:srgbClr val="FF0000"/>
                </a:solidFill>
                <a:latin typeface="Times New Roman"/>
                <a:ea typeface="Times New Roman"/>
                <a:cs typeface="Times New Roman"/>
                <a:sym typeface="Times New Roman"/>
              </a:rPr>
              <a:t> </a:t>
            </a:r>
            <a:r>
              <a:rPr lang="en-IN" sz="2400" b="0" i="0" dirty="0">
                <a:solidFill>
                  <a:srgbClr val="3C3C3C"/>
                </a:solidFill>
                <a:latin typeface="Times New Roman"/>
                <a:ea typeface="Times New Roman"/>
                <a:cs typeface="Times New Roman"/>
                <a:sym typeface="Times New Roman"/>
              </a:rPr>
              <a:t>– a concept which is </a:t>
            </a:r>
            <a:r>
              <a:rPr lang="en-IN" sz="2400" b="0" i="0" dirty="0">
                <a:solidFill>
                  <a:srgbClr val="FF0000"/>
                </a:solidFill>
                <a:latin typeface="Times New Roman"/>
                <a:ea typeface="Times New Roman"/>
                <a:cs typeface="Times New Roman"/>
                <a:sym typeface="Times New Roman"/>
              </a:rPr>
              <a:t>high-fidelity</a:t>
            </a:r>
            <a:r>
              <a:rPr lang="en-IN" sz="2400" b="0" i="0" dirty="0">
                <a:solidFill>
                  <a:srgbClr val="3C3C3C"/>
                </a:solidFill>
                <a:latin typeface="Times New Roman"/>
                <a:ea typeface="Times New Roman"/>
                <a:cs typeface="Times New Roman"/>
                <a:sym typeface="Times New Roman"/>
              </a:rPr>
              <a:t> body pose tracking solution</a:t>
            </a:r>
            <a:r>
              <a:rPr lang="en-IN" sz="2400" dirty="0">
                <a:latin typeface="Times New Roman"/>
                <a:ea typeface="Times New Roman"/>
                <a:cs typeface="Times New Roman"/>
                <a:sym typeface="Times New Roman"/>
              </a:rPr>
              <a:t>.</a:t>
            </a:r>
            <a:r>
              <a:rPr lang="en-IN" sz="2400" b="0" i="0" dirty="0">
                <a:latin typeface="Times New Roman"/>
                <a:ea typeface="Times New Roman"/>
                <a:cs typeface="Times New Roman"/>
                <a:sym typeface="Times New Roman"/>
              </a:rPr>
              <a:t> Based on human pose, we can build a variety of applications, like fitness or yoga trackers. </a:t>
            </a:r>
            <a:endParaRPr sz="2400" dirty="0">
              <a:solidFill>
                <a:srgbClr val="FF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985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1097279" y="4298078"/>
            <a:ext cx="10113645" cy="743682"/>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0"/>
              </a:spcBef>
              <a:spcAft>
                <a:spcPts val="0"/>
              </a:spcAft>
              <a:buClr>
                <a:schemeClr val="dk1"/>
              </a:buClr>
              <a:buSzPts val="3600"/>
              <a:buFont typeface="Century Gothic"/>
              <a:buNone/>
            </a:pPr>
            <a:r>
              <a:rPr lang="en-IN"/>
              <a:t>Questions?</a:t>
            </a:r>
            <a:endParaRPr/>
          </a:p>
        </p:txBody>
      </p:sp>
      <p:pic>
        <p:nvPicPr>
          <p:cNvPr id="139" name="Google Shape;139;p10"/>
          <p:cNvPicPr preferRelativeResize="0">
            <a:picLocks noGrp="1"/>
          </p:cNvPicPr>
          <p:nvPr>
            <p:ph type="pic" idx="2"/>
          </p:nvPr>
        </p:nvPicPr>
        <p:blipFill rotWithShape="1">
          <a:blip r:embed="rId3">
            <a:alphaModFix/>
          </a:blip>
          <a:srcRect/>
          <a:stretch/>
        </p:blipFill>
        <p:spPr>
          <a:xfrm>
            <a:off x="631901" y="634723"/>
            <a:ext cx="10913327" cy="3293065"/>
          </a:xfrm>
          <a:prstGeom prst="rect">
            <a:avLst/>
          </a:prstGeom>
          <a:solidFill>
            <a:schemeClr val="lt1"/>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724209" y="2864863"/>
            <a:ext cx="10389839" cy="11282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C0C0C"/>
              </a:buClr>
              <a:buSzPts val="4000"/>
              <a:buFont typeface="Times New Roman"/>
              <a:buNone/>
            </a:pPr>
            <a:r>
              <a:rPr lang="en-US" sz="4000" dirty="0">
                <a:solidFill>
                  <a:srgbClr val="0C0C0C"/>
                </a:solidFill>
                <a:latin typeface="Times New Roman"/>
                <a:ea typeface="Times New Roman"/>
                <a:cs typeface="Times New Roman"/>
                <a:sym typeface="Times New Roman"/>
              </a:rPr>
              <a:t>H</a:t>
            </a:r>
            <a:r>
              <a:rPr lang="en-IN" sz="4000" dirty="0">
                <a:solidFill>
                  <a:srgbClr val="0C0C0C"/>
                </a:solidFill>
                <a:latin typeface="Times New Roman"/>
                <a:ea typeface="Times New Roman"/>
                <a:cs typeface="Times New Roman"/>
                <a:sym typeface="Times New Roman"/>
              </a:rPr>
              <a:t>uman Body Posture Analyzer</a:t>
            </a:r>
            <a:endParaRPr sz="4000" dirty="0">
              <a:solidFill>
                <a:srgbClr val="0C0C0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791116" y="1826941"/>
            <a:ext cx="5996259" cy="3204117"/>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rgbClr val="3F3F3F"/>
              </a:buClr>
              <a:buSzPts val="2600"/>
              <a:buFont typeface="Times New Roman"/>
              <a:buNone/>
            </a:pPr>
            <a:br>
              <a:rPr lang="en-IN" sz="2600" dirty="0">
                <a:latin typeface="Times New Roman"/>
                <a:ea typeface="Times New Roman"/>
                <a:cs typeface="Times New Roman"/>
                <a:sym typeface="Times New Roman"/>
              </a:rPr>
            </a:br>
            <a:r>
              <a:rPr lang="en-IN" sz="2600" dirty="0">
                <a:latin typeface="Times New Roman"/>
                <a:ea typeface="Times New Roman"/>
                <a:cs typeface="Times New Roman"/>
                <a:sym typeface="Times New Roman"/>
              </a:rPr>
              <a:t>MANJULA M (927621BEC114)</a:t>
            </a:r>
            <a:br>
              <a:rPr lang="en-IN" sz="2600" dirty="0">
                <a:latin typeface="Times New Roman"/>
                <a:ea typeface="Times New Roman"/>
                <a:cs typeface="Times New Roman"/>
                <a:sym typeface="Times New Roman"/>
              </a:rPr>
            </a:br>
            <a:endParaRPr dirty="0"/>
          </a:p>
        </p:txBody>
      </p:sp>
      <p:sp>
        <p:nvSpPr>
          <p:cNvPr id="92" name="Google Shape;92;p3"/>
          <p:cNvSpPr txBox="1">
            <a:spLocks noGrp="1"/>
          </p:cNvSpPr>
          <p:nvPr>
            <p:ph type="body" idx="1"/>
          </p:nvPr>
        </p:nvSpPr>
        <p:spPr>
          <a:xfrm>
            <a:off x="6913755" y="2863334"/>
            <a:ext cx="4728117" cy="1131329"/>
          </a:xfrm>
          <a:prstGeom prst="rect">
            <a:avLst/>
          </a:prstGeom>
          <a:noFill/>
          <a:ln>
            <a:noFill/>
          </a:ln>
        </p:spPr>
        <p:txBody>
          <a:bodyPr spcFirstLastPara="1" wrap="square" lIns="0" tIns="45700" rIns="0" bIns="45700" anchor="ctr" anchorCtr="0">
            <a:normAutofit/>
          </a:bodyPr>
          <a:lstStyle/>
          <a:p>
            <a:pPr marL="0" lvl="0" indent="0" algn="l" rtl="0">
              <a:lnSpc>
                <a:spcPct val="100000"/>
              </a:lnSpc>
              <a:spcBef>
                <a:spcPts val="0"/>
              </a:spcBef>
              <a:spcAft>
                <a:spcPts val="0"/>
              </a:spcAft>
              <a:buSzPts val="2000"/>
              <a:buFont typeface="Calibri"/>
              <a:buNone/>
            </a:pPr>
            <a:r>
              <a:rPr lang="en-IN" sz="2000">
                <a:solidFill>
                  <a:schemeClr val="dk1"/>
                </a:solidFill>
                <a:latin typeface="Times New Roman"/>
                <a:ea typeface="Times New Roman"/>
                <a:cs typeface="Times New Roman"/>
                <a:sym typeface="Times New Roman"/>
              </a:rPr>
              <a:t>GUIDED BY </a:t>
            </a:r>
            <a:endParaRPr/>
          </a:p>
          <a:p>
            <a:pPr marL="0" lvl="0" indent="0" algn="l" rtl="0">
              <a:lnSpc>
                <a:spcPct val="100000"/>
              </a:lnSpc>
              <a:spcBef>
                <a:spcPts val="1400"/>
              </a:spcBef>
              <a:spcAft>
                <a:spcPts val="0"/>
              </a:spcAft>
              <a:buSzPts val="2000"/>
              <a:buFont typeface="Calibri"/>
              <a:buNone/>
            </a:pPr>
            <a:r>
              <a:rPr lang="en-IN" sz="2000">
                <a:latin typeface="Times New Roman"/>
                <a:ea typeface="Times New Roman"/>
                <a:cs typeface="Times New Roman"/>
                <a:sym typeface="Times New Roman"/>
              </a:rPr>
              <a:t>	Mr.MOHANRAJ S [AP/ECE]</a:t>
            </a:r>
            <a:endParaRPr sz="2000">
              <a:solidFill>
                <a:schemeClr val="dk1"/>
              </a:solidFill>
              <a:latin typeface="Times New Roman"/>
              <a:ea typeface="Times New Roman"/>
              <a:cs typeface="Times New Roman"/>
              <a:sym typeface="Times New Roman"/>
            </a:endParaRPr>
          </a:p>
        </p:txBody>
      </p:sp>
      <p:sp>
        <p:nvSpPr>
          <p:cNvPr id="93" name="Google Shape;93;p3"/>
          <p:cNvSpPr txBox="1"/>
          <p:nvPr/>
        </p:nvSpPr>
        <p:spPr>
          <a:xfrm>
            <a:off x="791116" y="1242166"/>
            <a:ext cx="5084956" cy="5847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3F3F3F"/>
              </a:buClr>
              <a:buSzPts val="2800"/>
              <a:buFont typeface="Times New Roman"/>
              <a:buNone/>
            </a:pPr>
            <a:r>
              <a:rPr lang="en-IN" sz="2800" b="1" i="0" u="none" strike="noStrike" cap="none">
                <a:solidFill>
                  <a:srgbClr val="3F3F3F"/>
                </a:solidFill>
                <a:latin typeface="Times New Roman"/>
                <a:ea typeface="Times New Roman"/>
                <a:cs typeface="Times New Roman"/>
                <a:sym typeface="Times New Roman"/>
              </a:rPr>
              <a:t>TEAM MEMBERS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body" idx="1"/>
          </p:nvPr>
        </p:nvSpPr>
        <p:spPr>
          <a:xfrm>
            <a:off x="1045814" y="2339815"/>
            <a:ext cx="10100372" cy="2756841"/>
          </a:xfrm>
          <a:prstGeom prst="rect">
            <a:avLst/>
          </a:prstGeom>
          <a:solidFill>
            <a:srgbClr val="F6F9FF"/>
          </a:solidFill>
          <a:ln>
            <a:noFill/>
          </a:ln>
        </p:spPr>
        <p:txBody>
          <a:bodyPr spcFirstLastPara="1" wrap="square" lIns="0" tIns="45700" rIns="0" bIns="45700" anchor="t" anchorCtr="0">
            <a:noAutofit/>
          </a:bodyPr>
          <a:lstStyle/>
          <a:p>
            <a:pPr marL="91440" lvl="0" indent="-152400" algn="just" rtl="0">
              <a:lnSpc>
                <a:spcPct val="150000"/>
              </a:lnSpc>
              <a:spcBef>
                <a:spcPts val="0"/>
              </a:spcBef>
              <a:spcAft>
                <a:spcPts val="0"/>
              </a:spcAft>
              <a:buSzPts val="2400"/>
              <a:buChar char=" "/>
            </a:pPr>
            <a:r>
              <a:rPr lang="en-US" dirty="0">
                <a:effectLst/>
                <a:latin typeface="Times New Roman" panose="02020603050405020304" pitchFamily="18" charset="0"/>
                <a:ea typeface="PMingLiU" panose="02020500000000000000" pitchFamily="18" charset="-120"/>
              </a:rPr>
              <a:t>A human posture detection system means identifying the change of posture in a speciﬁed area and detecting the range of human motion. Generally, it can be described quantitatively by the devices. </a:t>
            </a:r>
            <a:r>
              <a:rPr lang="en-IN" dirty="0">
                <a:effectLst/>
                <a:latin typeface="Times New Roman" panose="02020603050405020304" pitchFamily="18" charset="0"/>
                <a:ea typeface="PMingLiU" panose="02020500000000000000" pitchFamily="18" charset="-120"/>
              </a:rPr>
              <a:t>Surface electromyography (</a:t>
            </a:r>
            <a:r>
              <a:rPr lang="en-IN" dirty="0" err="1">
                <a:effectLst/>
                <a:latin typeface="Times New Roman" panose="02020603050405020304" pitchFamily="18" charset="0"/>
                <a:ea typeface="PMingLiU" panose="02020500000000000000" pitchFamily="18" charset="-120"/>
              </a:rPr>
              <a:t>sEMG</a:t>
            </a:r>
            <a:r>
              <a:rPr lang="en-IN" dirty="0">
                <a:effectLst/>
                <a:latin typeface="Times New Roman" panose="02020603050405020304" pitchFamily="18" charset="0"/>
                <a:ea typeface="PMingLiU" panose="02020500000000000000" pitchFamily="18" charset="-120"/>
              </a:rPr>
              <a:t>) represents the bioelectrical activities of spinal cord motor neurons under the control of cerebral motor cortex, which can directly reﬂect the human motion intention and muscle state information with real-time interaction and non invasive and convenient operation . People move much less and work more often on the computer. Long-term sitting harms the spine and causes chronic problems that need long-time therapy . </a:t>
            </a:r>
            <a:endParaRPr lang="en-US" dirty="0"/>
          </a:p>
        </p:txBody>
      </p:sp>
      <p:sp>
        <p:nvSpPr>
          <p:cNvPr id="99" name="Google Shape;99;p4"/>
          <p:cNvSpPr txBox="1">
            <a:spLocks noGrp="1"/>
          </p:cNvSpPr>
          <p:nvPr>
            <p:ph type="title"/>
          </p:nvPr>
        </p:nvSpPr>
        <p:spPr>
          <a:xfrm>
            <a:off x="1000298" y="1330036"/>
            <a:ext cx="3031375" cy="7204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dirty="0">
                <a:latin typeface="Times New Roman"/>
                <a:ea typeface="Times New Roman"/>
                <a:cs typeface="Times New Roman"/>
                <a:sym typeface="Times New Roman"/>
              </a:rPr>
              <a:t>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1039177" y="1288473"/>
            <a:ext cx="10113645" cy="6319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sz="2800" b="1" cap="none">
                <a:solidFill>
                  <a:srgbClr val="3F3F3F"/>
                </a:solidFill>
                <a:latin typeface="Times New Roman"/>
                <a:ea typeface="Times New Roman"/>
                <a:cs typeface="Times New Roman"/>
                <a:sym typeface="Times New Roman"/>
              </a:rPr>
              <a:t>INTRODUCTION CONTD.</a:t>
            </a:r>
            <a:endParaRPr/>
          </a:p>
        </p:txBody>
      </p:sp>
      <p:sp>
        <p:nvSpPr>
          <p:cNvPr id="105" name="Google Shape;105;p5"/>
          <p:cNvSpPr txBox="1">
            <a:spLocks noGrp="1"/>
          </p:cNvSpPr>
          <p:nvPr>
            <p:ph type="body" idx="1"/>
          </p:nvPr>
        </p:nvSpPr>
        <p:spPr>
          <a:xfrm>
            <a:off x="1039558" y="2289977"/>
            <a:ext cx="10113264" cy="3296188"/>
          </a:xfrm>
          <a:prstGeom prst="rect">
            <a:avLst/>
          </a:prstGeom>
          <a:noFill/>
          <a:ln>
            <a:noFill/>
          </a:ln>
        </p:spPr>
        <p:txBody>
          <a:bodyPr spcFirstLastPara="1" wrap="square" lIns="91425" tIns="0" rIns="91425" bIns="0" anchor="t" anchorCtr="0">
            <a:noAutofit/>
          </a:bodyPr>
          <a:lstStyle/>
          <a:p>
            <a:pPr marL="0" lvl="0" indent="0" algn="just" rtl="0">
              <a:lnSpc>
                <a:spcPct val="150000"/>
              </a:lnSpc>
              <a:spcBef>
                <a:spcPts val="0"/>
              </a:spcBef>
              <a:spcAft>
                <a:spcPts val="0"/>
              </a:spcAft>
              <a:buSzPts val="2400"/>
              <a:buNone/>
            </a:pPr>
            <a:r>
              <a:rPr lang="en-US" sz="2000" dirty="0">
                <a:latin typeface="Times New Roman"/>
                <a:ea typeface="Times New Roman"/>
                <a:cs typeface="Times New Roman"/>
                <a:sym typeface="Times New Roman"/>
              </a:rPr>
              <a:t>Diseased people have a significant impact on office productivity. Our motivation is to help people pay attention to their health and proper sitting in addition to work. Adopting the correct sitting position is essential for maintaining good posture and a healthy back and spine. Sitting with a straight back and shoulders not only will improve a person’s physical health but also can make them feel more confident. Good posture means that the parts of a person’s body are correctly aligned and supported by the right amount of muscle tension. looked at the effect of sitting position on typing speed and overall well-being in people with chronic back pain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989138" y="1099955"/>
            <a:ext cx="3268950" cy="10365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cap="none">
                <a:latin typeface="Times New Roman"/>
                <a:ea typeface="Times New Roman"/>
                <a:cs typeface="Times New Roman"/>
                <a:sym typeface="Times New Roman"/>
              </a:rPr>
              <a:t>THEME INFO</a:t>
            </a:r>
            <a:endParaRPr/>
          </a:p>
        </p:txBody>
      </p:sp>
      <p:sp>
        <p:nvSpPr>
          <p:cNvPr id="111" name="Google Shape;111;p6"/>
          <p:cNvSpPr txBox="1">
            <a:spLocks noGrp="1"/>
          </p:cNvSpPr>
          <p:nvPr>
            <p:ph type="body" idx="1"/>
          </p:nvPr>
        </p:nvSpPr>
        <p:spPr>
          <a:xfrm>
            <a:off x="989138" y="1994163"/>
            <a:ext cx="5711810" cy="3630168"/>
          </a:xfrm>
          <a:prstGeom prst="rect">
            <a:avLst/>
          </a:prstGeom>
          <a:noFill/>
          <a:ln>
            <a:noFill/>
          </a:ln>
        </p:spPr>
        <p:txBody>
          <a:bodyPr spcFirstLastPara="1" wrap="square" lIns="0" tIns="45700" rIns="0" bIns="45700" anchor="t" anchorCtr="0">
            <a:noAutofit/>
          </a:bodyPr>
          <a:lstStyle/>
          <a:p>
            <a:pPr marL="91440" lvl="0" indent="-152400" algn="l" rtl="0">
              <a:lnSpc>
                <a:spcPct val="100000"/>
              </a:lnSpc>
              <a:spcBef>
                <a:spcPts val="0"/>
              </a:spcBef>
              <a:spcAft>
                <a:spcPts val="0"/>
              </a:spcAft>
              <a:buClr>
                <a:schemeClr val="dk1"/>
              </a:buClr>
              <a:buSzPts val="2400"/>
              <a:buChar char=" "/>
            </a:pPr>
            <a:r>
              <a:rPr lang="en-IN" sz="2400" dirty="0">
                <a:latin typeface="Times New Roman"/>
                <a:ea typeface="Times New Roman"/>
                <a:cs typeface="Times New Roman"/>
                <a:sym typeface="Times New Roman"/>
              </a:rPr>
              <a:t>Our </a:t>
            </a:r>
            <a:r>
              <a:rPr lang="en-IN" sz="2400" dirty="0">
                <a:solidFill>
                  <a:srgbClr val="FF0000"/>
                </a:solidFill>
                <a:latin typeface="Times New Roman"/>
                <a:ea typeface="Times New Roman"/>
                <a:cs typeface="Times New Roman"/>
                <a:sym typeface="Times New Roman"/>
              </a:rPr>
              <a:t>goal</a:t>
            </a:r>
            <a:r>
              <a:rPr lang="en-IN" sz="2400" dirty="0">
                <a:latin typeface="Times New Roman"/>
                <a:ea typeface="Times New Roman"/>
                <a:cs typeface="Times New Roman"/>
                <a:sym typeface="Times New Roman"/>
              </a:rPr>
              <a:t> is to detect a person from a perfect side view and </a:t>
            </a:r>
            <a:r>
              <a:rPr lang="en-IN" sz="2400" dirty="0">
                <a:solidFill>
                  <a:srgbClr val="FF0000"/>
                </a:solidFill>
                <a:latin typeface="Times New Roman"/>
                <a:ea typeface="Times New Roman"/>
                <a:cs typeface="Times New Roman"/>
                <a:sym typeface="Times New Roman"/>
              </a:rPr>
              <a:t>measure the neck and torso inclination </a:t>
            </a:r>
            <a:r>
              <a:rPr lang="en-IN" sz="2400" dirty="0">
                <a:latin typeface="Times New Roman"/>
                <a:ea typeface="Times New Roman"/>
                <a:cs typeface="Times New Roman"/>
                <a:sym typeface="Times New Roman"/>
              </a:rPr>
              <a:t>to some reference axis. </a:t>
            </a:r>
            <a:endParaRPr dirty="0"/>
          </a:p>
          <a:p>
            <a:pPr marL="91440" lvl="0" indent="-152400" algn="l" rtl="0">
              <a:lnSpc>
                <a:spcPct val="100000"/>
              </a:lnSpc>
              <a:spcBef>
                <a:spcPts val="1400"/>
              </a:spcBef>
              <a:spcAft>
                <a:spcPts val="0"/>
              </a:spcAft>
              <a:buClr>
                <a:schemeClr val="dk1"/>
              </a:buClr>
              <a:buSzPts val="2400"/>
              <a:buChar char=" "/>
            </a:pPr>
            <a:r>
              <a:rPr lang="en-IN" sz="2400" dirty="0">
                <a:latin typeface="Times New Roman"/>
                <a:ea typeface="Times New Roman"/>
                <a:cs typeface="Times New Roman"/>
                <a:sym typeface="Times New Roman"/>
              </a:rPr>
              <a:t>By monitoring the inclination angle when the person bends below a certain threshold angle. </a:t>
            </a:r>
            <a:r>
              <a:rPr lang="en-IN" sz="2400" b="0" i="0" dirty="0">
                <a:solidFill>
                  <a:srgbClr val="3C3C3C"/>
                </a:solidFill>
                <a:latin typeface="Times New Roman"/>
                <a:ea typeface="Times New Roman"/>
                <a:cs typeface="Times New Roman"/>
                <a:sym typeface="Times New Roman"/>
              </a:rPr>
              <a:t>On the basis of the posture, whether good or bad, results are </a:t>
            </a:r>
            <a:r>
              <a:rPr lang="en-IN" sz="2400" b="0" i="0" dirty="0">
                <a:solidFill>
                  <a:srgbClr val="FF0000"/>
                </a:solidFill>
                <a:latin typeface="Times New Roman"/>
                <a:ea typeface="Times New Roman"/>
                <a:cs typeface="Times New Roman"/>
                <a:sym typeface="Times New Roman"/>
              </a:rPr>
              <a:t>displayed</a:t>
            </a:r>
            <a:r>
              <a:rPr lang="en-IN" sz="2400" b="0" i="0" dirty="0">
                <a:latin typeface="Times New Roman"/>
                <a:ea typeface="Times New Roman"/>
                <a:cs typeface="Times New Roman"/>
                <a:sym typeface="Times New Roman"/>
              </a:rPr>
              <a:t>.</a:t>
            </a:r>
            <a:r>
              <a:rPr lang="en-IN" sz="2400" dirty="0">
                <a:latin typeface="Times New Roman"/>
                <a:ea typeface="Times New Roman"/>
                <a:cs typeface="Times New Roman"/>
                <a:sym typeface="Times New Roman"/>
              </a:rPr>
              <a:t> Other features indicate the bad posture by measuring the axis </a:t>
            </a:r>
            <a:endParaRPr sz="2400" dirty="0">
              <a:latin typeface="Times New Roman"/>
              <a:ea typeface="Times New Roman"/>
              <a:cs typeface="Times New Roman"/>
              <a:sym typeface="Times New Roman"/>
            </a:endParaRPr>
          </a:p>
        </p:txBody>
      </p:sp>
      <p:pic>
        <p:nvPicPr>
          <p:cNvPr id="3" name="Picture 2" descr="A picture containing text&#10;&#10;Description automatically generated">
            <a:extLst>
              <a:ext uri="{FF2B5EF4-FFF2-40B4-BE49-F238E27FC236}">
                <a16:creationId xmlns:a16="http://schemas.microsoft.com/office/drawing/2014/main" id="{EF143A0C-7814-8324-3103-2743E7D9738D}"/>
              </a:ext>
            </a:extLst>
          </p:cNvPr>
          <p:cNvPicPr>
            <a:picLocks noChangeAspect="1"/>
          </p:cNvPicPr>
          <p:nvPr/>
        </p:nvPicPr>
        <p:blipFill>
          <a:blip r:embed="rId3"/>
          <a:stretch>
            <a:fillRect/>
          </a:stretch>
        </p:blipFill>
        <p:spPr>
          <a:xfrm>
            <a:off x="6700948" y="1744607"/>
            <a:ext cx="4841478" cy="36301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1018635" y="1044497"/>
            <a:ext cx="4183349" cy="10365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THEME INFO CONTD.</a:t>
            </a:r>
            <a:endParaRPr/>
          </a:p>
        </p:txBody>
      </p:sp>
      <p:sp>
        <p:nvSpPr>
          <p:cNvPr id="119" name="Google Shape;119;p7"/>
          <p:cNvSpPr txBox="1">
            <a:spLocks noGrp="1"/>
          </p:cNvSpPr>
          <p:nvPr>
            <p:ph type="body" idx="1"/>
          </p:nvPr>
        </p:nvSpPr>
        <p:spPr>
          <a:xfrm>
            <a:off x="1018635" y="1948897"/>
            <a:ext cx="10108364" cy="1250723"/>
          </a:xfrm>
          <a:prstGeom prst="rect">
            <a:avLst/>
          </a:prstGeom>
          <a:noFill/>
          <a:ln>
            <a:noFill/>
          </a:ln>
        </p:spPr>
        <p:txBody>
          <a:bodyPr spcFirstLastPara="1" wrap="square" lIns="0" tIns="45700" rIns="0" bIns="45700" anchor="t" anchorCtr="0">
            <a:noAutofit/>
          </a:bodyPr>
          <a:lstStyle/>
          <a:p>
            <a:pPr marL="91440" lvl="0" indent="-152400" algn="just" rtl="0">
              <a:lnSpc>
                <a:spcPct val="100000"/>
              </a:lnSpc>
              <a:spcBef>
                <a:spcPts val="0"/>
              </a:spcBef>
              <a:spcAft>
                <a:spcPts val="0"/>
              </a:spcAft>
              <a:buClr>
                <a:schemeClr val="dk1"/>
              </a:buClr>
              <a:buSzPts val="2400"/>
              <a:buChar char=" "/>
            </a:pPr>
            <a:r>
              <a:rPr lang="en-IN" sz="2400" dirty="0">
                <a:latin typeface="Times New Roman"/>
                <a:ea typeface="Times New Roman"/>
                <a:cs typeface="Times New Roman"/>
                <a:sym typeface="Times New Roman"/>
              </a:rPr>
              <a:t>We need to make sure that the accelerometer have been placed correctly. Hence the alignment feature is required.</a:t>
            </a:r>
            <a:endParaRPr dirty="0"/>
          </a:p>
        </p:txBody>
      </p:sp>
      <p:pic>
        <p:nvPicPr>
          <p:cNvPr id="120" name="Google Shape;120;p7"/>
          <p:cNvPicPr preferRelativeResize="0"/>
          <p:nvPr/>
        </p:nvPicPr>
        <p:blipFill rotWithShape="1">
          <a:blip r:embed="rId3">
            <a:alphaModFix/>
          </a:blip>
          <a:srcRect r="38179"/>
          <a:stretch/>
        </p:blipFill>
        <p:spPr>
          <a:xfrm>
            <a:off x="2384260" y="3067476"/>
            <a:ext cx="4276740" cy="2956350"/>
          </a:xfrm>
          <a:prstGeom prst="rect">
            <a:avLst/>
          </a:prstGeom>
          <a:noFill/>
          <a:ln>
            <a:noFill/>
          </a:ln>
        </p:spPr>
      </p:pic>
      <p:pic>
        <p:nvPicPr>
          <p:cNvPr id="121" name="Google Shape;121;p7"/>
          <p:cNvPicPr preferRelativeResize="0"/>
          <p:nvPr/>
        </p:nvPicPr>
        <p:blipFill rotWithShape="1">
          <a:blip r:embed="rId3">
            <a:alphaModFix/>
          </a:blip>
          <a:srcRect l="63597" t="-196" b="80302"/>
          <a:stretch/>
        </p:blipFill>
        <p:spPr>
          <a:xfrm>
            <a:off x="6891454" y="3646782"/>
            <a:ext cx="4438185" cy="1036544"/>
          </a:xfrm>
          <a:prstGeom prst="rect">
            <a:avLst/>
          </a:prstGeom>
          <a:noFill/>
          <a:ln>
            <a:noFill/>
          </a:ln>
          <a:effectLst>
            <a:outerShdw blurRad="190500" algn="tl" rotWithShape="0">
              <a:srgbClr val="000000">
                <a:alpha val="69803"/>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1067783" y="1075606"/>
            <a:ext cx="5325822" cy="10420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APPLICATION WORKFLOW</a:t>
            </a:r>
            <a:endParaRPr/>
          </a:p>
        </p:txBody>
      </p:sp>
      <p:grpSp>
        <p:nvGrpSpPr>
          <p:cNvPr id="4" name="Group 3">
            <a:extLst>
              <a:ext uri="{FF2B5EF4-FFF2-40B4-BE49-F238E27FC236}">
                <a16:creationId xmlns:a16="http://schemas.microsoft.com/office/drawing/2014/main" id="{C4EA33F5-02BE-EC71-C940-DCF818C5D53F}"/>
              </a:ext>
            </a:extLst>
          </p:cNvPr>
          <p:cNvGrpSpPr>
            <a:grpSpLocks/>
          </p:cNvGrpSpPr>
          <p:nvPr/>
        </p:nvGrpSpPr>
        <p:grpSpPr bwMode="auto">
          <a:xfrm>
            <a:off x="2436122" y="2204997"/>
            <a:ext cx="7632110" cy="3136265"/>
            <a:chOff x="6308" y="359"/>
            <a:chExt cx="5010" cy="2985"/>
          </a:xfrm>
        </p:grpSpPr>
        <p:sp>
          <p:nvSpPr>
            <p:cNvPr id="5" name="Rectangle 4">
              <a:extLst>
                <a:ext uri="{FF2B5EF4-FFF2-40B4-BE49-F238E27FC236}">
                  <a16:creationId xmlns:a16="http://schemas.microsoft.com/office/drawing/2014/main" id="{8BFDA6D2-05B9-547F-7AC3-4D8C650F71C6}"/>
                </a:ext>
              </a:extLst>
            </p:cNvPr>
            <p:cNvSpPr>
              <a:spLocks noChangeArrowheads="1"/>
            </p:cNvSpPr>
            <p:nvPr/>
          </p:nvSpPr>
          <p:spPr bwMode="auto">
            <a:xfrm>
              <a:off x="6308" y="359"/>
              <a:ext cx="5010" cy="2985"/>
            </a:xfrm>
            <a:prstGeom prst="rect">
              <a:avLst/>
            </a:prstGeom>
            <a:noFill/>
            <a:ln w="9525">
              <a:solidFill>
                <a:srgbClr val="000000"/>
              </a:solidFill>
              <a:prstDash val="solid"/>
              <a:miter lim="800000"/>
              <a:headEnd/>
              <a:tailEnd/>
            </a:ln>
          </p:spPr>
          <p:txBody>
            <a:bodyPr rot="0" vert="horz" wrap="square" lIns="91440" tIns="45720" rIns="91440" bIns="45720" anchor="t" anchorCtr="0" upright="1">
              <a:noAutofit/>
            </a:bodyPr>
            <a:lstStyle/>
            <a:p>
              <a:endParaRPr lang="en-IN"/>
            </a:p>
          </p:txBody>
        </p:sp>
        <p:sp>
          <p:nvSpPr>
            <p:cNvPr id="6" name="Freeform 7">
              <a:extLst>
                <a:ext uri="{FF2B5EF4-FFF2-40B4-BE49-F238E27FC236}">
                  <a16:creationId xmlns:a16="http://schemas.microsoft.com/office/drawing/2014/main" id="{C92DE5E7-D0A4-A918-53C8-ADF28CEC2B1B}"/>
                </a:ext>
              </a:extLst>
            </p:cNvPr>
            <p:cNvSpPr>
              <a:spLocks/>
            </p:cNvSpPr>
            <p:nvPr/>
          </p:nvSpPr>
          <p:spPr bwMode="auto">
            <a:xfrm>
              <a:off x="7527" y="2381"/>
              <a:ext cx="660" cy="65"/>
            </a:xfrm>
            <a:custGeom>
              <a:avLst/>
              <a:gdLst>
                <a:gd name="T0" fmla="+- 0 7615 7260"/>
                <a:gd name="T1" fmla="*/ T0 w 355"/>
                <a:gd name="T2" fmla="+- 0 2446 2399"/>
                <a:gd name="T3" fmla="*/ 2446 h 95"/>
                <a:gd name="T4" fmla="+- 0 7611 7260"/>
                <a:gd name="T5" fmla="*/ T4 w 355"/>
                <a:gd name="T6" fmla="+- 0 2442 2399"/>
                <a:gd name="T7" fmla="*/ 2442 h 95"/>
                <a:gd name="T8" fmla="+- 0 7585 7260"/>
                <a:gd name="T9" fmla="*/ T8 w 355"/>
                <a:gd name="T10" fmla="+- 0 2414 2399"/>
                <a:gd name="T11" fmla="*/ 2414 h 95"/>
                <a:gd name="T12" fmla="+- 0 7572 7260"/>
                <a:gd name="T13" fmla="*/ T12 w 355"/>
                <a:gd name="T14" fmla="+- 0 2399 2399"/>
                <a:gd name="T15" fmla="*/ 2399 h 95"/>
                <a:gd name="T16" fmla="+- 0 7572 7260"/>
                <a:gd name="T17" fmla="*/ T16 w 355"/>
                <a:gd name="T18" fmla="+- 0 2424 2399"/>
                <a:gd name="T19" fmla="*/ 2424 h 95"/>
                <a:gd name="T20" fmla="+- 0 7260 7260"/>
                <a:gd name="T21" fmla="*/ T20 w 355"/>
                <a:gd name="T22" fmla="+- 0 2424 2399"/>
                <a:gd name="T23" fmla="*/ 2424 h 95"/>
                <a:gd name="T24" fmla="+- 0 7260 7260"/>
                <a:gd name="T25" fmla="*/ T24 w 355"/>
                <a:gd name="T26" fmla="+- 0 2469 2399"/>
                <a:gd name="T27" fmla="*/ 2469 h 95"/>
                <a:gd name="T28" fmla="+- 0 7572 7260"/>
                <a:gd name="T29" fmla="*/ T28 w 355"/>
                <a:gd name="T30" fmla="+- 0 2469 2399"/>
                <a:gd name="T31" fmla="*/ 2469 h 95"/>
                <a:gd name="T32" fmla="+- 0 7572 7260"/>
                <a:gd name="T33" fmla="*/ T32 w 355"/>
                <a:gd name="T34" fmla="+- 0 2494 2399"/>
                <a:gd name="T35" fmla="*/ 2494 h 95"/>
                <a:gd name="T36" fmla="+- 0 7585 7260"/>
                <a:gd name="T37" fmla="*/ T36 w 355"/>
                <a:gd name="T38" fmla="+- 0 2479 2399"/>
                <a:gd name="T39" fmla="*/ 2479 h 95"/>
                <a:gd name="T40" fmla="+- 0 7611 7260"/>
                <a:gd name="T41" fmla="*/ T40 w 355"/>
                <a:gd name="T42" fmla="+- 0 2451 2399"/>
                <a:gd name="T43" fmla="*/ 2451 h 95"/>
                <a:gd name="T44" fmla="+- 0 7615 7260"/>
                <a:gd name="T45" fmla="*/ T44 w 355"/>
                <a:gd name="T46" fmla="+- 0 2446 2399"/>
                <a:gd name="T47" fmla="*/ 24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355" h="95">
                  <a:moveTo>
                    <a:pt x="355" y="47"/>
                  </a:moveTo>
                  <a:lnTo>
                    <a:pt x="351" y="43"/>
                  </a:lnTo>
                  <a:lnTo>
                    <a:pt x="325" y="15"/>
                  </a:lnTo>
                  <a:lnTo>
                    <a:pt x="312" y="0"/>
                  </a:lnTo>
                  <a:lnTo>
                    <a:pt x="312" y="25"/>
                  </a:lnTo>
                  <a:lnTo>
                    <a:pt x="0" y="25"/>
                  </a:lnTo>
                  <a:lnTo>
                    <a:pt x="0" y="70"/>
                  </a:lnTo>
                  <a:lnTo>
                    <a:pt x="312" y="70"/>
                  </a:lnTo>
                  <a:lnTo>
                    <a:pt x="312" y="95"/>
                  </a:lnTo>
                  <a:lnTo>
                    <a:pt x="325" y="80"/>
                  </a:lnTo>
                  <a:lnTo>
                    <a:pt x="351" y="52"/>
                  </a:lnTo>
                  <a:lnTo>
                    <a:pt x="355" y="47"/>
                  </a:lnTo>
                  <a:close/>
                </a:path>
              </a:pathLst>
            </a:custGeom>
            <a:solidFill>
              <a:srgbClr val="000000"/>
            </a:solidFill>
            <a:ln>
              <a:noFill/>
            </a:ln>
          </p:spPr>
          <p:txBody>
            <a:bodyPr rot="0" vert="horz" wrap="square" lIns="91440" tIns="45720" rIns="91440" bIns="45720" anchor="t" anchorCtr="0" upright="1">
              <a:noAutofit/>
            </a:bodyPr>
            <a:lstStyle/>
            <a:p>
              <a:endParaRPr lang="en-IN"/>
            </a:p>
          </p:txBody>
        </p:sp>
        <p:sp>
          <p:nvSpPr>
            <p:cNvPr id="7" name="Freeform 11">
              <a:extLst>
                <a:ext uri="{FF2B5EF4-FFF2-40B4-BE49-F238E27FC236}">
                  <a16:creationId xmlns:a16="http://schemas.microsoft.com/office/drawing/2014/main" id="{D7442DEE-FF2C-52B4-4D27-8C08BCD5B758}"/>
                </a:ext>
              </a:extLst>
            </p:cNvPr>
            <p:cNvSpPr>
              <a:spLocks/>
            </p:cNvSpPr>
            <p:nvPr/>
          </p:nvSpPr>
          <p:spPr bwMode="auto">
            <a:xfrm>
              <a:off x="9256" y="2363"/>
              <a:ext cx="654" cy="100"/>
            </a:xfrm>
            <a:custGeom>
              <a:avLst/>
              <a:gdLst>
                <a:gd name="T0" fmla="+- 0 9186 8611"/>
                <a:gd name="T1" fmla="*/ T0 w 575"/>
                <a:gd name="T2" fmla="+- 0 2301 2253"/>
                <a:gd name="T3" fmla="*/ 2301 h 96"/>
                <a:gd name="T4" fmla="+- 0 9182 8611"/>
                <a:gd name="T5" fmla="*/ T4 w 575"/>
                <a:gd name="T6" fmla="+- 0 2297 2253"/>
                <a:gd name="T7" fmla="*/ 2297 h 96"/>
                <a:gd name="T8" fmla="+- 0 9156 8611"/>
                <a:gd name="T9" fmla="*/ T8 w 575"/>
                <a:gd name="T10" fmla="+- 0 2268 2253"/>
                <a:gd name="T11" fmla="*/ 2268 h 96"/>
                <a:gd name="T12" fmla="+- 0 9148 8611"/>
                <a:gd name="T13" fmla="*/ T12 w 575"/>
                <a:gd name="T14" fmla="+- 0 2259 2253"/>
                <a:gd name="T15" fmla="*/ 2259 h 96"/>
                <a:gd name="T16" fmla="+- 0 9148 8611"/>
                <a:gd name="T17" fmla="*/ T16 w 575"/>
                <a:gd name="T18" fmla="+- 0 2277 2253"/>
                <a:gd name="T19" fmla="*/ 2277 h 96"/>
                <a:gd name="T20" fmla="+- 0 9144 8611"/>
                <a:gd name="T21" fmla="*/ T20 w 575"/>
                <a:gd name="T22" fmla="+- 0 2272 2253"/>
                <a:gd name="T23" fmla="*/ 2272 h 96"/>
                <a:gd name="T24" fmla="+- 0 9148 8611"/>
                <a:gd name="T25" fmla="*/ T24 w 575"/>
                <a:gd name="T26" fmla="+- 0 2277 2253"/>
                <a:gd name="T27" fmla="*/ 2277 h 96"/>
                <a:gd name="T28" fmla="+- 0 9148 8611"/>
                <a:gd name="T29" fmla="*/ T28 w 575"/>
                <a:gd name="T30" fmla="+- 0 2259 2253"/>
                <a:gd name="T31" fmla="*/ 2259 h 96"/>
                <a:gd name="T32" fmla="+- 0 9142 8611"/>
                <a:gd name="T33" fmla="*/ T32 w 575"/>
                <a:gd name="T34" fmla="+- 0 2253 2253"/>
                <a:gd name="T35" fmla="*/ 2253 h 96"/>
                <a:gd name="T36" fmla="+- 0 9142 8611"/>
                <a:gd name="T37" fmla="*/ T36 w 575"/>
                <a:gd name="T38" fmla="+- 0 2278 2253"/>
                <a:gd name="T39" fmla="*/ 2278 h 96"/>
                <a:gd name="T40" fmla="+- 0 8611 8611"/>
                <a:gd name="T41" fmla="*/ T40 w 575"/>
                <a:gd name="T42" fmla="+- 0 2278 2253"/>
                <a:gd name="T43" fmla="*/ 2278 h 96"/>
                <a:gd name="T44" fmla="+- 0 8611 8611"/>
                <a:gd name="T45" fmla="*/ T44 w 575"/>
                <a:gd name="T46" fmla="+- 0 2324 2253"/>
                <a:gd name="T47" fmla="*/ 2324 h 96"/>
                <a:gd name="T48" fmla="+- 0 9142 8611"/>
                <a:gd name="T49" fmla="*/ T48 w 575"/>
                <a:gd name="T50" fmla="+- 0 2324 2253"/>
                <a:gd name="T51" fmla="*/ 2324 h 96"/>
                <a:gd name="T52" fmla="+- 0 9142 8611"/>
                <a:gd name="T53" fmla="*/ T52 w 575"/>
                <a:gd name="T54" fmla="+- 0 2349 2253"/>
                <a:gd name="T55" fmla="*/ 2349 h 96"/>
                <a:gd name="T56" fmla="+- 0 9156 8611"/>
                <a:gd name="T57" fmla="*/ T56 w 575"/>
                <a:gd name="T58" fmla="+- 0 2334 2253"/>
                <a:gd name="T59" fmla="*/ 2334 h 96"/>
                <a:gd name="T60" fmla="+- 0 9182 8611"/>
                <a:gd name="T61" fmla="*/ T60 w 575"/>
                <a:gd name="T62" fmla="+- 0 2305 2253"/>
                <a:gd name="T63" fmla="*/ 2305 h 96"/>
                <a:gd name="T64" fmla="+- 0 9186 8611"/>
                <a:gd name="T65" fmla="*/ T64 w 575"/>
                <a:gd name="T66" fmla="+- 0 2301 2253"/>
                <a:gd name="T67" fmla="*/ 2301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75" h="96">
                  <a:moveTo>
                    <a:pt x="575" y="48"/>
                  </a:moveTo>
                  <a:lnTo>
                    <a:pt x="571" y="44"/>
                  </a:lnTo>
                  <a:lnTo>
                    <a:pt x="545" y="15"/>
                  </a:lnTo>
                  <a:lnTo>
                    <a:pt x="537" y="6"/>
                  </a:lnTo>
                  <a:lnTo>
                    <a:pt x="537" y="24"/>
                  </a:lnTo>
                  <a:lnTo>
                    <a:pt x="533" y="19"/>
                  </a:lnTo>
                  <a:lnTo>
                    <a:pt x="537" y="24"/>
                  </a:lnTo>
                  <a:lnTo>
                    <a:pt x="537" y="6"/>
                  </a:lnTo>
                  <a:lnTo>
                    <a:pt x="531" y="0"/>
                  </a:lnTo>
                  <a:lnTo>
                    <a:pt x="531" y="25"/>
                  </a:lnTo>
                  <a:lnTo>
                    <a:pt x="0" y="25"/>
                  </a:lnTo>
                  <a:lnTo>
                    <a:pt x="0" y="71"/>
                  </a:lnTo>
                  <a:lnTo>
                    <a:pt x="531" y="71"/>
                  </a:lnTo>
                  <a:lnTo>
                    <a:pt x="531" y="96"/>
                  </a:lnTo>
                  <a:lnTo>
                    <a:pt x="545" y="81"/>
                  </a:lnTo>
                  <a:lnTo>
                    <a:pt x="571" y="52"/>
                  </a:lnTo>
                  <a:lnTo>
                    <a:pt x="575" y="48"/>
                  </a:lnTo>
                  <a:close/>
                </a:path>
              </a:pathLst>
            </a:custGeom>
            <a:solidFill>
              <a:srgbClr val="000000"/>
            </a:solidFill>
            <a:ln>
              <a:noFill/>
            </a:ln>
          </p:spPr>
          <p:txBody>
            <a:bodyPr rot="0" vert="horz" wrap="square" lIns="91440" tIns="45720" rIns="91440" bIns="45720" anchor="t" anchorCtr="0" upright="1">
              <a:noAutofit/>
            </a:bodyPr>
            <a:lstStyle/>
            <a:p>
              <a:endParaRPr lang="en-IN" dirty="0"/>
            </a:p>
          </p:txBody>
        </p:sp>
        <p:sp>
          <p:nvSpPr>
            <p:cNvPr id="8" name="Rectangle 7">
              <a:extLst>
                <a:ext uri="{FF2B5EF4-FFF2-40B4-BE49-F238E27FC236}">
                  <a16:creationId xmlns:a16="http://schemas.microsoft.com/office/drawing/2014/main" id="{F1058DE5-6350-2C3B-27CE-450EC8A3A1B8}"/>
                </a:ext>
              </a:extLst>
            </p:cNvPr>
            <p:cNvSpPr>
              <a:spLocks noChangeArrowheads="1"/>
            </p:cNvSpPr>
            <p:nvPr/>
          </p:nvSpPr>
          <p:spPr bwMode="auto">
            <a:xfrm>
              <a:off x="8241" y="496"/>
              <a:ext cx="742" cy="345"/>
            </a:xfrm>
            <a:prstGeom prst="rect">
              <a:avLst/>
            </a:prstGeom>
            <a:solidFill>
              <a:srgbClr val="FFFFFF"/>
            </a:solidFill>
            <a:ln>
              <a:noFill/>
            </a:ln>
          </p:spPr>
          <p:txBody>
            <a:bodyPr rot="0" vert="horz" wrap="square" lIns="91440" tIns="45720" rIns="91440" bIns="45720" anchor="t" anchorCtr="0" upright="1">
              <a:noAutofit/>
            </a:bodyPr>
            <a:lstStyle/>
            <a:p>
              <a:endParaRPr lang="en-IN"/>
            </a:p>
          </p:txBody>
        </p:sp>
        <p:sp>
          <p:nvSpPr>
            <p:cNvPr id="9" name="Rectangle 8">
              <a:extLst>
                <a:ext uri="{FF2B5EF4-FFF2-40B4-BE49-F238E27FC236}">
                  <a16:creationId xmlns:a16="http://schemas.microsoft.com/office/drawing/2014/main" id="{C1DA9DD8-385D-D363-C51F-9B1AEB181D0A}"/>
                </a:ext>
              </a:extLst>
            </p:cNvPr>
            <p:cNvSpPr>
              <a:spLocks noChangeArrowheads="1"/>
            </p:cNvSpPr>
            <p:nvPr/>
          </p:nvSpPr>
          <p:spPr bwMode="auto">
            <a:xfrm>
              <a:off x="8306" y="488"/>
              <a:ext cx="742" cy="345"/>
            </a:xfrm>
            <a:prstGeom prst="rect">
              <a:avLst/>
            </a:prstGeom>
            <a:noFill/>
            <a:ln w="7689">
              <a:solidFill>
                <a:srgbClr val="000000"/>
              </a:solidFill>
              <a:prstDash val="solid"/>
              <a:miter lim="800000"/>
              <a:headEnd/>
              <a:tailEnd/>
            </a:ln>
          </p:spPr>
          <p:txBody>
            <a:bodyPr rot="0" vert="horz" wrap="square" lIns="91440" tIns="45720" rIns="91440" bIns="45720" anchor="t" anchorCtr="0" upright="1">
              <a:noAutofit/>
            </a:bodyPr>
            <a:lstStyle/>
            <a:p>
              <a:endParaRPr lang="en-IN"/>
            </a:p>
          </p:txBody>
        </p:sp>
        <p:pic>
          <p:nvPicPr>
            <p:cNvPr id="10" name="Picture 9">
              <a:extLst>
                <a:ext uri="{FF2B5EF4-FFF2-40B4-BE49-F238E27FC236}">
                  <a16:creationId xmlns:a16="http://schemas.microsoft.com/office/drawing/2014/main" id="{485D998F-B3A4-21CB-7CED-C1C9ACFA641D}"/>
                </a:ext>
              </a:extLst>
            </p:cNvPr>
            <p:cNvPicPr>
              <a:picLocks noChangeAspect="1" noChangeArrowheads="1"/>
            </p:cNvPicPr>
            <p:nvPr/>
          </p:nvPicPr>
          <p:blipFill>
            <a:blip r:embed="rId3"/>
            <a:srcRect/>
            <a:stretch>
              <a:fillRect/>
            </a:stretch>
          </p:blipFill>
          <p:spPr bwMode="auto">
            <a:xfrm>
              <a:off x="10592" y="1798"/>
              <a:ext cx="107" cy="150"/>
            </a:xfrm>
            <a:prstGeom prst="rect">
              <a:avLst/>
            </a:prstGeom>
            <a:noFill/>
            <a:ln>
              <a:noFill/>
            </a:ln>
          </p:spPr>
        </p:pic>
        <p:sp>
          <p:nvSpPr>
            <p:cNvPr id="11" name="Text Box 21">
              <a:extLst>
                <a:ext uri="{FF2B5EF4-FFF2-40B4-BE49-F238E27FC236}">
                  <a16:creationId xmlns:a16="http://schemas.microsoft.com/office/drawing/2014/main" id="{87916579-E633-2E58-5243-45093E547F74}"/>
                </a:ext>
              </a:extLst>
            </p:cNvPr>
            <p:cNvSpPr txBox="1">
              <a:spLocks noChangeArrowheads="1"/>
            </p:cNvSpPr>
            <p:nvPr/>
          </p:nvSpPr>
          <p:spPr bwMode="auto">
            <a:xfrm>
              <a:off x="8306" y="541"/>
              <a:ext cx="742" cy="353"/>
            </a:xfrm>
            <a:prstGeom prst="rect">
              <a:avLst/>
            </a:prstGeom>
            <a:noFill/>
            <a:ln>
              <a:noFill/>
            </a:ln>
          </p:spPr>
          <p:txBody>
            <a:bodyPr rot="0" vert="horz" wrap="square" lIns="0" tIns="0" rIns="0" bIns="0" anchor="t" anchorCtr="0" upright="1">
              <a:noAutofit/>
            </a:bodyPr>
            <a:lstStyle/>
            <a:p>
              <a:pPr marL="11430" algn="ctr">
                <a:lnSpc>
                  <a:spcPts val="785"/>
                </a:lnSpc>
              </a:pPr>
              <a:r>
                <a:rPr lang="en-IN" sz="700" b="1">
                  <a:effectLst/>
                  <a:latin typeface="Times New Roman" panose="02020603050405020304" pitchFamily="18" charset="0"/>
                  <a:ea typeface="PMingLiU" panose="02020500000000000000" pitchFamily="18" charset="-120"/>
                  <a:cs typeface="Mangal" panose="02040503050203030202" pitchFamily="18" charset="0"/>
                </a:rPr>
                <a:t>Power</a:t>
              </a:r>
              <a:endParaRPr lang="en-IN" sz="1100">
                <a:effectLst/>
                <a:latin typeface="Garamond" panose="02020404030301010803" pitchFamily="18" charset="0"/>
                <a:ea typeface="PMingLiU" panose="02020500000000000000" pitchFamily="18" charset="-120"/>
                <a:cs typeface="Mangal" panose="02040503050203030202" pitchFamily="18" charset="0"/>
              </a:endParaRPr>
            </a:p>
            <a:p>
              <a:pPr algn="ctr">
                <a:lnSpc>
                  <a:spcPct val="115000"/>
                </a:lnSpc>
                <a:spcBef>
                  <a:spcPts val="175"/>
                </a:spcBef>
              </a:pPr>
              <a:r>
                <a:rPr lang="en-IN" sz="700" b="1" dirty="0">
                  <a:effectLst/>
                  <a:latin typeface="Times New Roman" panose="02020603050405020304" pitchFamily="18" charset="0"/>
                  <a:ea typeface="PMingLiU" panose="02020500000000000000" pitchFamily="18" charset="-120"/>
                  <a:cs typeface="Mangal" panose="02040503050203030202" pitchFamily="18" charset="0"/>
                </a:rPr>
                <a:t>Supply</a:t>
              </a:r>
              <a:endParaRPr lang="en-IN" sz="1100" dirty="0">
                <a:effectLst/>
                <a:latin typeface="Garamond" panose="02020404030301010803" pitchFamily="18" charset="0"/>
                <a:ea typeface="PMingLiU" panose="02020500000000000000" pitchFamily="18" charset="-120"/>
                <a:cs typeface="Mangal" panose="02040503050203030202" pitchFamily="18" charset="0"/>
              </a:endParaRPr>
            </a:p>
          </p:txBody>
        </p:sp>
        <p:sp>
          <p:nvSpPr>
            <p:cNvPr id="14" name="Text Box 28">
              <a:extLst>
                <a:ext uri="{FF2B5EF4-FFF2-40B4-BE49-F238E27FC236}">
                  <a16:creationId xmlns:a16="http://schemas.microsoft.com/office/drawing/2014/main" id="{1374B3BE-AA1C-A71C-B5F3-38EFB57F47BD}"/>
                </a:ext>
              </a:extLst>
            </p:cNvPr>
            <p:cNvSpPr txBox="1">
              <a:spLocks noChangeArrowheads="1"/>
            </p:cNvSpPr>
            <p:nvPr/>
          </p:nvSpPr>
          <p:spPr bwMode="auto">
            <a:xfrm>
              <a:off x="6633" y="2249"/>
              <a:ext cx="843" cy="336"/>
            </a:xfrm>
            <a:prstGeom prst="rect">
              <a:avLst/>
            </a:prstGeom>
            <a:noFill/>
            <a:ln w="7698">
              <a:solidFill>
                <a:srgbClr val="000000"/>
              </a:solidFill>
              <a:prstDash val="solid"/>
              <a:miter lim="800000"/>
              <a:headEnd/>
              <a:tailEnd/>
            </a:ln>
          </p:spPr>
          <p:txBody>
            <a:bodyPr rot="0" vert="horz" wrap="square" lIns="0" tIns="0" rIns="0" bIns="0" anchor="t" anchorCtr="0" upright="1">
              <a:noAutofit/>
            </a:bodyPr>
            <a:lstStyle/>
            <a:p>
              <a:pPr marL="126365" algn="ctr">
                <a:lnSpc>
                  <a:spcPts val="805"/>
                </a:lnSpc>
              </a:pPr>
              <a:r>
                <a:rPr lang="en-IN" sz="1000" b="1">
                  <a:effectLst/>
                  <a:latin typeface="Times New Roman" panose="02020603050405020304" pitchFamily="18" charset="0"/>
                  <a:ea typeface="PMingLiU" panose="02020500000000000000" pitchFamily="18" charset="-120"/>
                  <a:cs typeface="Mangal" panose="02040503050203030202" pitchFamily="18" charset="0"/>
                </a:rPr>
                <a:t> </a:t>
              </a:r>
              <a:endParaRPr lang="en-IN" sz="1000">
                <a:effectLst/>
                <a:latin typeface="Garamond" panose="02020404030301010803" pitchFamily="18" charset="0"/>
                <a:ea typeface="PMingLiU" panose="02020500000000000000" pitchFamily="18" charset="-120"/>
                <a:cs typeface="Mangal" panose="02040503050203030202" pitchFamily="18" charset="0"/>
              </a:endParaRPr>
            </a:p>
            <a:p>
              <a:pPr marL="126365" algn="ctr">
                <a:lnSpc>
                  <a:spcPts val="805"/>
                </a:lnSpc>
              </a:pPr>
              <a:r>
                <a:rPr lang="en-IN" sz="1000" b="1">
                  <a:effectLst/>
                  <a:latin typeface="Times New Roman" panose="02020603050405020304" pitchFamily="18" charset="0"/>
                  <a:ea typeface="PMingLiU" panose="02020500000000000000" pitchFamily="18" charset="-120"/>
                  <a:cs typeface="Mangal" panose="02040503050203030202" pitchFamily="18" charset="0"/>
                </a:rPr>
                <a:t>Accelerometer</a:t>
              </a:r>
              <a:endParaRPr lang="en-IN" sz="1000">
                <a:effectLst/>
                <a:latin typeface="Garamond" panose="02020404030301010803" pitchFamily="18" charset="0"/>
                <a:ea typeface="PMingLiU" panose="02020500000000000000" pitchFamily="18" charset="-120"/>
                <a:cs typeface="Mangal" panose="02040503050203030202" pitchFamily="18" charset="0"/>
              </a:endParaRPr>
            </a:p>
          </p:txBody>
        </p:sp>
        <p:sp>
          <p:nvSpPr>
            <p:cNvPr id="15" name="Text Box 29">
              <a:extLst>
                <a:ext uri="{FF2B5EF4-FFF2-40B4-BE49-F238E27FC236}">
                  <a16:creationId xmlns:a16="http://schemas.microsoft.com/office/drawing/2014/main" id="{03584FDC-12D0-9CF6-2AAF-9B8DE73FFE14}"/>
                </a:ext>
              </a:extLst>
            </p:cNvPr>
            <p:cNvSpPr txBox="1">
              <a:spLocks noChangeArrowheads="1"/>
            </p:cNvSpPr>
            <p:nvPr/>
          </p:nvSpPr>
          <p:spPr bwMode="auto">
            <a:xfrm>
              <a:off x="9975" y="2274"/>
              <a:ext cx="815" cy="277"/>
            </a:xfrm>
            <a:prstGeom prst="rect">
              <a:avLst/>
            </a:prstGeom>
            <a:noFill/>
            <a:ln w="7751">
              <a:solidFill>
                <a:srgbClr val="000000"/>
              </a:solidFill>
              <a:prstDash val="solid"/>
              <a:miter lim="800000"/>
              <a:headEnd/>
              <a:tailEnd/>
            </a:ln>
          </p:spPr>
          <p:txBody>
            <a:bodyPr rot="0" vert="horz" wrap="square" lIns="0" tIns="0" rIns="0" bIns="0" anchor="t" anchorCtr="0" upright="1">
              <a:noAutofit/>
            </a:bodyPr>
            <a:lstStyle/>
            <a:p>
              <a:pPr marL="131445" algn="ctr">
                <a:lnSpc>
                  <a:spcPct val="150000"/>
                </a:lnSpc>
                <a:spcBef>
                  <a:spcPts val="265"/>
                </a:spcBef>
                <a:spcAft>
                  <a:spcPts val="0"/>
                </a:spcAft>
              </a:pPr>
              <a:r>
                <a:rPr lang="en-IN" sz="1000" b="1" dirty="0">
                  <a:effectLst/>
                  <a:latin typeface="Times New Roman" panose="02020603050405020304" pitchFamily="18" charset="0"/>
                  <a:ea typeface="PMingLiU" panose="02020500000000000000" pitchFamily="18" charset="-120"/>
                  <a:cs typeface="Mangal" panose="02040503050203030202" pitchFamily="18" charset="0"/>
                </a:rPr>
                <a:t>Buzzer</a:t>
              </a:r>
              <a:endParaRPr lang="en-IN" sz="1000" dirty="0">
                <a:effectLst/>
                <a:latin typeface="Garamond" panose="02020404030301010803" pitchFamily="18" charset="0"/>
                <a:ea typeface="PMingLiU" panose="02020500000000000000" pitchFamily="18" charset="-120"/>
                <a:cs typeface="Mangal" panose="02040503050203030202" pitchFamily="18" charset="0"/>
              </a:endParaRPr>
            </a:p>
          </p:txBody>
        </p:sp>
        <p:sp>
          <p:nvSpPr>
            <p:cNvPr id="16" name="Text Box 30">
              <a:extLst>
                <a:ext uri="{FF2B5EF4-FFF2-40B4-BE49-F238E27FC236}">
                  <a16:creationId xmlns:a16="http://schemas.microsoft.com/office/drawing/2014/main" id="{E282CD50-F3FB-717E-D0ED-067799972BB1}"/>
                </a:ext>
              </a:extLst>
            </p:cNvPr>
            <p:cNvSpPr txBox="1">
              <a:spLocks noChangeArrowheads="1"/>
            </p:cNvSpPr>
            <p:nvPr/>
          </p:nvSpPr>
          <p:spPr bwMode="auto">
            <a:xfrm>
              <a:off x="8223" y="1392"/>
              <a:ext cx="1005" cy="1629"/>
            </a:xfrm>
            <a:prstGeom prst="rect">
              <a:avLst/>
            </a:prstGeom>
            <a:noFill/>
            <a:ln w="7318">
              <a:solidFill>
                <a:srgbClr val="000000"/>
              </a:solidFill>
              <a:prstDash val="solid"/>
              <a:miter lim="800000"/>
              <a:headEnd/>
              <a:tailEnd/>
            </a:ln>
          </p:spPr>
          <p:txBody>
            <a:bodyPr rot="0" vert="horz" wrap="square" lIns="0" tIns="0" rIns="0" bIns="0" anchor="t" anchorCtr="0" upright="1">
              <a:noAutofit/>
            </a:bodyPr>
            <a:lstStyle/>
            <a:p>
              <a:pPr algn="just">
                <a:lnSpc>
                  <a:spcPct val="115000"/>
                </a:lnSpc>
                <a:spcBef>
                  <a:spcPts val="50"/>
                </a:spcBef>
              </a:pPr>
              <a:r>
                <a:rPr lang="en-IN" sz="1600" b="1" dirty="0">
                  <a:effectLst/>
                  <a:latin typeface="Garamond" panose="02020404030301010803" pitchFamily="18" charset="0"/>
                  <a:ea typeface="PMingLiU" panose="02020500000000000000" pitchFamily="18" charset="-120"/>
                  <a:cs typeface="Mangal" panose="02040503050203030202" pitchFamily="18" charset="0"/>
                </a:rPr>
                <a:t> </a:t>
              </a:r>
              <a:endParaRPr lang="en-IN" sz="1100" dirty="0">
                <a:effectLst/>
                <a:latin typeface="Garamond" panose="02020404030301010803" pitchFamily="18" charset="0"/>
                <a:ea typeface="PMingLiU" panose="02020500000000000000" pitchFamily="18" charset="-120"/>
                <a:cs typeface="Mangal" panose="02040503050203030202" pitchFamily="18" charset="0"/>
              </a:endParaRPr>
            </a:p>
            <a:p>
              <a:pPr marL="211455" indent="-157480" algn="just">
                <a:lnSpc>
                  <a:spcPct val="147000"/>
                </a:lnSpc>
              </a:pPr>
              <a:r>
                <a:rPr lang="en-IN" sz="900" b="1" dirty="0">
                  <a:effectLst/>
                  <a:latin typeface="Times New Roman" panose="02020603050405020304" pitchFamily="18" charset="0"/>
                  <a:ea typeface="PMingLiU" panose="02020500000000000000" pitchFamily="18" charset="-120"/>
                  <a:cs typeface="Mangal" panose="02040503050203030202" pitchFamily="18" charset="0"/>
                </a:rPr>
                <a:t>        </a:t>
              </a:r>
              <a:endParaRPr lang="en-IN" sz="1100" dirty="0">
                <a:effectLst/>
                <a:latin typeface="Garamond" panose="02020404030301010803" pitchFamily="18" charset="0"/>
                <a:ea typeface="PMingLiU" panose="02020500000000000000" pitchFamily="18" charset="-120"/>
                <a:cs typeface="Mangal" panose="02040503050203030202" pitchFamily="18" charset="0"/>
              </a:endParaRPr>
            </a:p>
            <a:p>
              <a:pPr marL="211455" indent="-157480" algn="just">
                <a:lnSpc>
                  <a:spcPct val="147000"/>
                </a:lnSpc>
              </a:pPr>
              <a:r>
                <a:rPr lang="en-IN" sz="900" b="1" dirty="0">
                  <a:effectLst/>
                  <a:latin typeface="Times New Roman" panose="02020603050405020304" pitchFamily="18" charset="0"/>
                  <a:ea typeface="PMingLiU" panose="02020500000000000000" pitchFamily="18" charset="-120"/>
                  <a:cs typeface="Mangal" panose="02040503050203030202" pitchFamily="18" charset="0"/>
                </a:rPr>
                <a:t> </a:t>
              </a:r>
              <a:endParaRPr lang="en-IN" sz="1100" dirty="0">
                <a:effectLst/>
                <a:latin typeface="Garamond" panose="02020404030301010803" pitchFamily="18" charset="0"/>
                <a:ea typeface="PMingLiU" panose="02020500000000000000" pitchFamily="18" charset="-120"/>
                <a:cs typeface="Mangal" panose="02040503050203030202" pitchFamily="18" charset="0"/>
              </a:endParaRPr>
            </a:p>
            <a:p>
              <a:pPr marL="211455" algn="just">
                <a:lnSpc>
                  <a:spcPct val="147000"/>
                </a:lnSpc>
              </a:pPr>
              <a:r>
                <a:rPr lang="en-IN" sz="900" b="1" dirty="0">
                  <a:effectLst/>
                  <a:latin typeface="Times New Roman" panose="02020603050405020304" pitchFamily="18" charset="0"/>
                  <a:ea typeface="PMingLiU" panose="02020500000000000000" pitchFamily="18" charset="-120"/>
                  <a:cs typeface="Mangal" panose="02040503050203030202" pitchFamily="18" charset="0"/>
                </a:rPr>
                <a:t>  </a:t>
              </a:r>
              <a:endParaRPr lang="en-IN" sz="1100" dirty="0">
                <a:effectLst/>
                <a:latin typeface="Garamond" panose="02020404030301010803" pitchFamily="18" charset="0"/>
                <a:ea typeface="PMingLiU" panose="02020500000000000000" pitchFamily="18" charset="-120"/>
                <a:cs typeface="Mangal" panose="02040503050203030202" pitchFamily="18" charset="0"/>
              </a:endParaRPr>
            </a:p>
            <a:p>
              <a:pPr marL="211455" algn="ctr"/>
              <a:r>
                <a:rPr lang="en-IN" sz="900" b="1" dirty="0">
                  <a:effectLst/>
                  <a:latin typeface="Times New Roman" panose="02020603050405020304" pitchFamily="18" charset="0"/>
                  <a:ea typeface="PMingLiU" panose="02020500000000000000" pitchFamily="18" charset="-120"/>
                  <a:cs typeface="Mangal" panose="02040503050203030202" pitchFamily="18" charset="0"/>
                </a:rPr>
                <a:t>  </a:t>
              </a:r>
              <a:r>
                <a:rPr lang="en-IN" sz="2000" b="1" dirty="0">
                  <a:effectLst/>
                  <a:latin typeface="Times New Roman" panose="02020603050405020304" pitchFamily="18" charset="0"/>
                  <a:ea typeface="PMingLiU" panose="02020500000000000000" pitchFamily="18" charset="-120"/>
                  <a:cs typeface="Mangal" panose="02040503050203030202" pitchFamily="18" charset="0"/>
                </a:rPr>
                <a:t>Arduino</a:t>
              </a:r>
              <a:endParaRPr lang="en-IN" sz="2000" dirty="0">
                <a:effectLst/>
                <a:latin typeface="Garamond" panose="02020404030301010803" pitchFamily="18" charset="0"/>
                <a:ea typeface="PMingLiU" panose="02020500000000000000" pitchFamily="18" charset="-120"/>
                <a:cs typeface="Mangal" panose="02040503050203030202" pitchFamily="18" charset="0"/>
              </a:endParaRPr>
            </a:p>
          </p:txBody>
        </p:sp>
      </p:grpSp>
      <p:sp>
        <p:nvSpPr>
          <p:cNvPr id="17" name="Freeform 11">
            <a:extLst>
              <a:ext uri="{FF2B5EF4-FFF2-40B4-BE49-F238E27FC236}">
                <a16:creationId xmlns:a16="http://schemas.microsoft.com/office/drawing/2014/main" id="{7E9F837F-7D9F-8BA1-06E8-D44241DABDDC}"/>
              </a:ext>
            </a:extLst>
          </p:cNvPr>
          <p:cNvSpPr>
            <a:spLocks/>
          </p:cNvSpPr>
          <p:nvPr/>
        </p:nvSpPr>
        <p:spPr bwMode="auto">
          <a:xfrm rot="5400000" flipV="1">
            <a:off x="5802837" y="2928680"/>
            <a:ext cx="522405" cy="150491"/>
          </a:xfrm>
          <a:custGeom>
            <a:avLst/>
            <a:gdLst>
              <a:gd name="T0" fmla="+- 0 9186 8611"/>
              <a:gd name="T1" fmla="*/ T0 w 575"/>
              <a:gd name="T2" fmla="+- 0 2301 2253"/>
              <a:gd name="T3" fmla="*/ 2301 h 96"/>
              <a:gd name="T4" fmla="+- 0 9182 8611"/>
              <a:gd name="T5" fmla="*/ T4 w 575"/>
              <a:gd name="T6" fmla="+- 0 2297 2253"/>
              <a:gd name="T7" fmla="*/ 2297 h 96"/>
              <a:gd name="T8" fmla="+- 0 9156 8611"/>
              <a:gd name="T9" fmla="*/ T8 w 575"/>
              <a:gd name="T10" fmla="+- 0 2268 2253"/>
              <a:gd name="T11" fmla="*/ 2268 h 96"/>
              <a:gd name="T12" fmla="+- 0 9148 8611"/>
              <a:gd name="T13" fmla="*/ T12 w 575"/>
              <a:gd name="T14" fmla="+- 0 2259 2253"/>
              <a:gd name="T15" fmla="*/ 2259 h 96"/>
              <a:gd name="T16" fmla="+- 0 9148 8611"/>
              <a:gd name="T17" fmla="*/ T16 w 575"/>
              <a:gd name="T18" fmla="+- 0 2277 2253"/>
              <a:gd name="T19" fmla="*/ 2277 h 96"/>
              <a:gd name="T20" fmla="+- 0 9144 8611"/>
              <a:gd name="T21" fmla="*/ T20 w 575"/>
              <a:gd name="T22" fmla="+- 0 2272 2253"/>
              <a:gd name="T23" fmla="*/ 2272 h 96"/>
              <a:gd name="T24" fmla="+- 0 9148 8611"/>
              <a:gd name="T25" fmla="*/ T24 w 575"/>
              <a:gd name="T26" fmla="+- 0 2277 2253"/>
              <a:gd name="T27" fmla="*/ 2277 h 96"/>
              <a:gd name="T28" fmla="+- 0 9148 8611"/>
              <a:gd name="T29" fmla="*/ T28 w 575"/>
              <a:gd name="T30" fmla="+- 0 2259 2253"/>
              <a:gd name="T31" fmla="*/ 2259 h 96"/>
              <a:gd name="T32" fmla="+- 0 9142 8611"/>
              <a:gd name="T33" fmla="*/ T32 w 575"/>
              <a:gd name="T34" fmla="+- 0 2253 2253"/>
              <a:gd name="T35" fmla="*/ 2253 h 96"/>
              <a:gd name="T36" fmla="+- 0 9142 8611"/>
              <a:gd name="T37" fmla="*/ T36 w 575"/>
              <a:gd name="T38" fmla="+- 0 2278 2253"/>
              <a:gd name="T39" fmla="*/ 2278 h 96"/>
              <a:gd name="T40" fmla="+- 0 8611 8611"/>
              <a:gd name="T41" fmla="*/ T40 w 575"/>
              <a:gd name="T42" fmla="+- 0 2278 2253"/>
              <a:gd name="T43" fmla="*/ 2278 h 96"/>
              <a:gd name="T44" fmla="+- 0 8611 8611"/>
              <a:gd name="T45" fmla="*/ T44 w 575"/>
              <a:gd name="T46" fmla="+- 0 2324 2253"/>
              <a:gd name="T47" fmla="*/ 2324 h 96"/>
              <a:gd name="T48" fmla="+- 0 9142 8611"/>
              <a:gd name="T49" fmla="*/ T48 w 575"/>
              <a:gd name="T50" fmla="+- 0 2324 2253"/>
              <a:gd name="T51" fmla="*/ 2324 h 96"/>
              <a:gd name="T52" fmla="+- 0 9142 8611"/>
              <a:gd name="T53" fmla="*/ T52 w 575"/>
              <a:gd name="T54" fmla="+- 0 2349 2253"/>
              <a:gd name="T55" fmla="*/ 2349 h 96"/>
              <a:gd name="T56" fmla="+- 0 9156 8611"/>
              <a:gd name="T57" fmla="*/ T56 w 575"/>
              <a:gd name="T58" fmla="+- 0 2334 2253"/>
              <a:gd name="T59" fmla="*/ 2334 h 96"/>
              <a:gd name="T60" fmla="+- 0 9182 8611"/>
              <a:gd name="T61" fmla="*/ T60 w 575"/>
              <a:gd name="T62" fmla="+- 0 2305 2253"/>
              <a:gd name="T63" fmla="*/ 2305 h 96"/>
              <a:gd name="T64" fmla="+- 0 9186 8611"/>
              <a:gd name="T65" fmla="*/ T64 w 575"/>
              <a:gd name="T66" fmla="+- 0 2301 2253"/>
              <a:gd name="T67" fmla="*/ 2301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75" h="96">
                <a:moveTo>
                  <a:pt x="575" y="48"/>
                </a:moveTo>
                <a:lnTo>
                  <a:pt x="571" y="44"/>
                </a:lnTo>
                <a:lnTo>
                  <a:pt x="545" y="15"/>
                </a:lnTo>
                <a:lnTo>
                  <a:pt x="537" y="6"/>
                </a:lnTo>
                <a:lnTo>
                  <a:pt x="537" y="24"/>
                </a:lnTo>
                <a:lnTo>
                  <a:pt x="533" y="19"/>
                </a:lnTo>
                <a:lnTo>
                  <a:pt x="537" y="24"/>
                </a:lnTo>
                <a:lnTo>
                  <a:pt x="537" y="6"/>
                </a:lnTo>
                <a:lnTo>
                  <a:pt x="531" y="0"/>
                </a:lnTo>
                <a:lnTo>
                  <a:pt x="531" y="25"/>
                </a:lnTo>
                <a:lnTo>
                  <a:pt x="0" y="25"/>
                </a:lnTo>
                <a:lnTo>
                  <a:pt x="0" y="71"/>
                </a:lnTo>
                <a:lnTo>
                  <a:pt x="531" y="71"/>
                </a:lnTo>
                <a:lnTo>
                  <a:pt x="531" y="96"/>
                </a:lnTo>
                <a:lnTo>
                  <a:pt x="545" y="81"/>
                </a:lnTo>
                <a:lnTo>
                  <a:pt x="571" y="52"/>
                </a:lnTo>
                <a:lnTo>
                  <a:pt x="575" y="48"/>
                </a:lnTo>
                <a:close/>
              </a:path>
            </a:pathLst>
          </a:custGeom>
          <a:solidFill>
            <a:srgbClr val="000000"/>
          </a:solidFill>
          <a:ln>
            <a:noFill/>
          </a:ln>
        </p:spPr>
        <p:txBody>
          <a:bodyPr rot="0" vert="horz" wrap="square" lIns="91440" tIns="45720" rIns="91440" bIns="45720" anchor="t" anchorCtr="0" upright="1">
            <a:noAutofit/>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dirty="0">
                <a:latin typeface="Times New Roman"/>
                <a:ea typeface="Times New Roman"/>
                <a:cs typeface="Times New Roman"/>
                <a:sym typeface="Times New Roman"/>
              </a:rPr>
              <a:t>OUTCOME</a:t>
            </a:r>
            <a:endParaRPr dirty="0"/>
          </a:p>
        </p:txBody>
      </p:sp>
      <p:pic>
        <p:nvPicPr>
          <p:cNvPr id="5" name="Picture 4">
            <a:extLst>
              <a:ext uri="{FF2B5EF4-FFF2-40B4-BE49-F238E27FC236}">
                <a16:creationId xmlns:a16="http://schemas.microsoft.com/office/drawing/2014/main" id="{A970A7D3-2E44-8D43-AAC4-3237295F0188}"/>
              </a:ext>
            </a:extLst>
          </p:cNvPr>
          <p:cNvPicPr>
            <a:picLocks noChangeAspect="1"/>
          </p:cNvPicPr>
          <p:nvPr/>
        </p:nvPicPr>
        <p:blipFill>
          <a:blip r:embed="rId3"/>
          <a:stretch>
            <a:fillRect/>
          </a:stretch>
        </p:blipFill>
        <p:spPr>
          <a:xfrm>
            <a:off x="4395020" y="1794000"/>
            <a:ext cx="2807724" cy="3743632"/>
          </a:xfrm>
          <a:prstGeom prst="rect">
            <a:avLst/>
          </a:prstGeom>
        </p:spPr>
      </p:pic>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419</Words>
  <Application>Microsoft Office PowerPoint</Application>
  <PresentationFormat>Widescreen</PresentationFormat>
  <Paragraphs>32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Calibri</vt:lpstr>
      <vt:lpstr>Garamond</vt:lpstr>
      <vt:lpstr>Century Gothic</vt:lpstr>
      <vt:lpstr>RetrospectVTI</vt:lpstr>
      <vt:lpstr>MINOR PROJECT</vt:lpstr>
      <vt:lpstr>Human Body Posture Analyzer</vt:lpstr>
      <vt:lpstr> MANJULA M (927621BEC114) </vt:lpstr>
      <vt:lpstr>INTRODUCTION</vt:lpstr>
      <vt:lpstr>INTRODUCTION CONTD.</vt:lpstr>
      <vt:lpstr>THEME INFO</vt:lpstr>
      <vt:lpstr>THEME INFO CONTD.</vt:lpstr>
      <vt:lpstr>APPLICATION WORKFLOW</vt:lpstr>
      <vt:lpstr>OUTCOME</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Mytheesh Chandrasekar</dc:creator>
  <cp:lastModifiedBy>Admin</cp:lastModifiedBy>
  <cp:revision>8</cp:revision>
  <dcterms:created xsi:type="dcterms:W3CDTF">2022-03-16T03:32:04Z</dcterms:created>
  <dcterms:modified xsi:type="dcterms:W3CDTF">2024-02-28T10:12:01Z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