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ju MB" initials="MM" lastIdx="1" clrIdx="0">
    <p:extLst>
      <p:ext uri="{19B8F6BF-5375-455C-9EA6-DF929625EA0E}">
        <p15:presenceInfo xmlns:p15="http://schemas.microsoft.com/office/powerpoint/2012/main" userId="e0cee897e3e2e6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583D-B020-0BEE-E027-FAB03A349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85704-911F-1AFB-9F50-26FA41A91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4F548-0F3F-225E-CF86-9F74E41D2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F490-0E82-4B7B-8744-D2F6D531FAD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B87E0-69D2-9E9F-1522-0DDC48DA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C97B7-FD06-71FB-291E-1937C31D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DC1-73AF-451C-A851-B9989F33D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01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F6D0-7EC1-2112-0AF1-A7A0859C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F8459-059A-FE89-9026-29EFF2748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70695-1C9F-5E62-A217-6A7E8317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F490-0E82-4B7B-8744-D2F6D531FAD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1391-96D2-D52B-E1E1-1AC94241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9C9B1-208D-797B-126E-2AF3684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DC1-73AF-451C-A851-B9989F33D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73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AD740-03C0-B85C-F843-6CCFB7541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70FBA-6D8F-449A-45AD-74EC04D04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DD57F-2B98-BB69-D44F-383129D2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F490-0E82-4B7B-8744-D2F6D531FAD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0CB06-604A-9EAC-FD09-0DFA2166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AE0F5-68C1-73FC-3A8F-52B10695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DC1-73AF-451C-A851-B9989F33D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90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E97A-BF1E-C6B5-945F-B91A42ED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16D97-8355-4CF6-1593-7D16D33D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9E81-0FC5-253A-1B51-78D13136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F490-0E82-4B7B-8744-D2F6D531FAD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D17AC-E9C8-2952-0348-0A158112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830BA-D365-402A-2215-344C00AE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DC1-73AF-451C-A851-B9989F33D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28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5993-271E-BE00-631B-190DCDD1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CD91D-B917-C1B2-B953-C89BA8F37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3508-A54A-469E-4EBB-0A69A844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F490-0E82-4B7B-8744-D2F6D531FAD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F2F2-5A6C-7A8F-4F13-AAE7DDAB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D0270-B162-0504-E5C9-CAEA3BDC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DC1-73AF-451C-A851-B9989F33D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6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160C-F78F-F034-78A2-2CA323D6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8842-7C78-9D35-8E37-C2C121075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C42D4-398E-1597-20DE-4A485722D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EB4EF-0780-19B6-FBD9-1DC9EB08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F490-0E82-4B7B-8744-D2F6D531FAD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C2E2-E036-4DDD-779D-DBCE1022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6D304-7667-374F-8DA2-E0B03C35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DC1-73AF-451C-A851-B9989F33D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00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BF23-D1FB-31BA-1829-384B84F1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F6BF9-53F5-8B2C-686A-5E880B13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A7412-FBA1-23AF-5D8C-F1C8F1AF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FE5D3-37F9-A022-2AD7-BA60E1372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FC9F8-9AEC-4799-9A11-50BD3712E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2BF24-4D33-0136-C6DD-E58D77F2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F490-0E82-4B7B-8744-D2F6D531FAD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8B6AF-64B4-34EA-7B22-5DB0BC4BE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09CEB9-33F8-0669-2E2B-48DF9B4E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DC1-73AF-451C-A851-B9989F33D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00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E56E-0CDF-6655-8D11-476A6024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9E617-6020-FA97-B693-28C140AE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F490-0E82-4B7B-8744-D2F6D531FAD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15294-12BB-E698-94A6-5CC7963F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CE8D7-F6ED-50FA-F057-F5C07B48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DC1-73AF-451C-A851-B9989F33D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26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90BA0-68DF-9061-FA2D-84E1F33B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F490-0E82-4B7B-8744-D2F6D531FAD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E28CA-7B1E-A522-E5AA-E245777B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8E627-5F05-ADB1-666C-844F2AF7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DC1-73AF-451C-A851-B9989F33D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24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E70C-4C8A-D966-68CF-3AADFA02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EF5A-58D7-F169-D134-E581B6714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5183C-C739-74F5-E34E-614A281E6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13C15-C865-8FEC-7968-A7985A86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F490-0E82-4B7B-8744-D2F6D531FAD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2A650-9883-E48F-B256-08FD45F1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72991-DA9D-1BB1-CEF5-C1340BC5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DC1-73AF-451C-A851-B9989F33D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9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844D-4D91-2819-D4AE-681B4F99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C56D4-3930-4E97-4F92-E328D35C4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46BE7-C759-82F6-9EB4-D1B9D1FFA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2D05B-A5AF-3DCB-84A0-062FD7FC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DF490-0E82-4B7B-8744-D2F6D531FAD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D211E-4A2F-8063-47FE-E8D76F56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B5CBC-6490-0788-03E6-F45A103A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8DC1-73AF-451C-A851-B9989F33D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39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F7188-BA01-954C-F484-DB1E670F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F249A-3549-3F9E-34AE-4896EDAC8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39C0-56B4-3E4A-0AF1-730A7DE86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F490-0E82-4B7B-8744-D2F6D531FADA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441F-CF0C-AB90-4183-E1CE763B8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08EBD-9AA1-7202-E062-1BC2A80C8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8DC1-73AF-451C-A851-B9989F33D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12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2789-A58C-9AFC-0878-8947331E4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871" y="314229"/>
            <a:ext cx="9322086" cy="1771721"/>
          </a:xfrm>
        </p:spPr>
        <p:txBody>
          <a:bodyPr>
            <a:normAutofit/>
          </a:bodyPr>
          <a:lstStyle/>
          <a:p>
            <a:r>
              <a:rPr lang="en-IN" b="1" dirty="0">
                <a:latin typeface="Aptos Display" panose="020B0004020202020204" pitchFamily="34" charset="0"/>
              </a:rPr>
              <a:t>Netflix</a:t>
            </a:r>
            <a:br>
              <a:rPr lang="en-IN" b="1" dirty="0">
                <a:latin typeface="Aptos Display" panose="020B0004020202020204" pitchFamily="34" charset="0"/>
              </a:rPr>
            </a:br>
            <a:r>
              <a:rPr lang="en-IN" b="1" dirty="0">
                <a:latin typeface="Aptos Display" panose="020B0004020202020204" pitchFamily="34" charset="0"/>
              </a:rPr>
              <a:t> Movie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B27E7-6C99-C949-1F1A-10A996289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914" y="3047234"/>
            <a:ext cx="9144000" cy="81584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Aptos Display" panose="020B0004020202020204" pitchFamily="34" charset="0"/>
              </a:rPr>
              <a:t>Data Science &amp; Data Analyst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B068B-992A-3FA1-18F9-12657EF7C333}"/>
              </a:ext>
            </a:extLst>
          </p:cNvPr>
          <p:cNvSpPr txBox="1"/>
          <p:nvPr/>
        </p:nvSpPr>
        <p:spPr>
          <a:xfrm>
            <a:off x="308225" y="5257800"/>
            <a:ext cx="396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Manjunath 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Bandiwaddar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50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DA79-1B5E-05F5-5A94-DC6E9680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ptos Display" panose="020B0004020202020204" pitchFamily="34" charset="0"/>
              </a:rPr>
              <a:t>Year which has the most </a:t>
            </a:r>
            <a:r>
              <a:rPr lang="en-GB" b="1" dirty="0" err="1">
                <a:latin typeface="Aptos Display" panose="020B0004020202020204" pitchFamily="34" charset="0"/>
              </a:rPr>
              <a:t>filmmed</a:t>
            </a:r>
            <a:r>
              <a:rPr lang="en-GB" b="1" dirty="0">
                <a:latin typeface="Aptos Display" panose="020B0004020202020204" pitchFamily="34" charset="0"/>
              </a:rPr>
              <a:t> movies</a:t>
            </a:r>
            <a:endParaRPr lang="en-IN" b="1" dirty="0">
              <a:latin typeface="Aptos Display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2CEF1A-EE89-6D1A-AA54-5AEE41B7D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377" y="1690688"/>
            <a:ext cx="5709673" cy="43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6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61C5-4B8A-AEDF-B699-D8397AD83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ptos Display" panose="020B00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ED585-D952-7E8B-F470-E55C7534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data manipulation with powerful visualization techniques, this project provides a clear, actionable overview of the dataset. The insights gained can be used to inform content strategy, optimize production schedules, and enhance viewer experience on a streaming platform.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58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B7B7-889C-50AD-8B73-ED8543AD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ptos Display" panose="020B0004020202020204" pitchFamily="34" charset="0"/>
                <a:cs typeface="Leelawadee" panose="020B0502040204020203" pitchFamily="34" charset="-34"/>
              </a:rPr>
              <a:t>Netflix Movie Data Analysis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8E62D-3EF5-AB35-F2EA-C5C3CFF5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592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Netflix, founded on August 29, 1997, in Scotts Valley, California, by Reed Hastings and Marc Randolph, began as a DVD-by-mail service.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Hastings, a computer scientist and mathematician, co-founded the company after being inspired by a hefty late fee from a traditional video rental store.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Randolph, a marketing executive, played a pivotal role in shaping Netflix's early user interface and branding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54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1BEA-D100-1A52-4C0E-D29410EB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790"/>
          </a:xfrm>
        </p:spPr>
        <p:txBody>
          <a:bodyPr/>
          <a:lstStyle/>
          <a:p>
            <a:pPr algn="ctr"/>
            <a:r>
              <a:rPr lang="en-GB" b="1" dirty="0">
                <a:latin typeface="Aptos Display" panose="020B0004020202020204" pitchFamily="34" charset="0"/>
              </a:rPr>
              <a:t>The Project 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967484-21B5-24EC-2D01-7848AF7D6C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564" y="1592634"/>
            <a:ext cx="12180231" cy="5437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 today's competitive streaming landscape, understanding audience preferences is key.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This project aims to uncover insights from a movie dataset to inform content strategy.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 perform a comprehensive data analysis using Python to identify key trends in the Netflix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movie</a:t>
            </a:r>
          </a:p>
          <a:p>
            <a:pPr>
              <a:lnSpc>
                <a:spcPct val="10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Library, including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most common and popular genres.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Movies with the highest and lowest ratings.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Production trends over time.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21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7E10-1C72-9042-5481-C343CF5D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88" y="390418"/>
            <a:ext cx="10593512" cy="1300270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Tools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3D34-FA91-92CD-4F77-C15BA4E6D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060"/>
            <a:ext cx="10515600" cy="4307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was conducted using Python, leveraging the power of libraries such as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manipulation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dirty="0"/>
              <a:t>creating compelling data visualizations that highlight key findings.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946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BDDF-9644-3EF4-D048-E851C69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ptos Display" panose="020B0004020202020204" pitchFamily="34" charset="0"/>
              </a:rPr>
              <a:t>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C19528-1C81-3108-68D4-B2428280B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596" y="2037789"/>
            <a:ext cx="10966807" cy="331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most frequent genre of movies released on Netflix?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has highest votes in vote avg column?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movie got the highest popularity? what's its genre?</a:t>
            </a:r>
          </a:p>
          <a:p>
            <a:pPr marL="342900" indent="-342900">
              <a:lnSpc>
                <a:spcPct val="150000"/>
              </a:lnSpc>
              <a:buFontTx/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movie got the lowest popularity? what's its genre?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year has the most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filmmed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movies?</a:t>
            </a:r>
          </a:p>
        </p:txBody>
      </p:sp>
    </p:spTree>
    <p:extLst>
      <p:ext uri="{BB962C8B-B14F-4D97-AF65-F5344CB8AC3E}">
        <p14:creationId xmlns:p14="http://schemas.microsoft.com/office/powerpoint/2010/main" val="98946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F0A05-0E54-2722-BC13-46B67EB7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110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Aptos Display" panose="020B0004020202020204" pitchFamily="34" charset="0"/>
              </a:rPr>
              <a:t>The</a:t>
            </a:r>
            <a:r>
              <a:rPr lang="en-GB" dirty="0"/>
              <a:t> most frequent genre in the dataset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4905D4-91B0-3C27-5F05-E9D6D470B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184989" y="1453934"/>
            <a:ext cx="5205821" cy="524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616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54C5-61B0-10E2-2E1F-B6EBD354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83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Aptos Display" panose="020B0004020202020204" pitchFamily="34" charset="0"/>
              </a:rPr>
              <a:t>Genres has highest votes</a:t>
            </a:r>
            <a:endParaRPr lang="en-IN" dirty="0">
              <a:latin typeface="Aptos Display" panose="020B00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E0D697-E1E7-C4E3-BDA8-B7E9848F6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88251" y="1275242"/>
            <a:ext cx="5436557" cy="5479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00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1901-EA17-B99D-FFD3-D6033978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Aptos Display" panose="020B0004020202020204" pitchFamily="34" charset="0"/>
              </a:rPr>
              <a:t>Movie</a:t>
            </a:r>
            <a:r>
              <a:rPr lang="en-GB" dirty="0"/>
              <a:t> </a:t>
            </a:r>
            <a:r>
              <a:rPr lang="en-GB" b="1" dirty="0"/>
              <a:t>got the highest popularity</a:t>
            </a:r>
            <a:endParaRPr lang="en-IN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A24683-E460-42A7-AACA-6ED6393D0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97130" y="2434975"/>
            <a:ext cx="7329755" cy="3975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2C2B6E-3B11-DBE3-C463-EA67AFEF37C2}"/>
              </a:ext>
            </a:extLst>
          </p:cNvPr>
          <p:cNvSpPr txBox="1"/>
          <p:nvPr/>
        </p:nvSpPr>
        <p:spPr>
          <a:xfrm>
            <a:off x="513708" y="1479479"/>
            <a:ext cx="11322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Spider-Man: No Way Home has the highest popularity rate in our dataset and it has genres of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Action,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Adventure and Science Fiction 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0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4387-1899-C9D2-3875-1DF0DCCC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1244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latin typeface="Aptos Display" panose="020B0004020202020204" pitchFamily="34" charset="0"/>
              </a:rPr>
              <a:t>Movie got the lowest popularity</a:t>
            </a:r>
            <a:endParaRPr lang="en-IN" b="1" dirty="0">
              <a:latin typeface="Aptos Display" panose="020B00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81B3C4-E73B-1E5E-DFE7-DF63D9587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41630" y="1526807"/>
            <a:ext cx="7982699" cy="4069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3BCB71-4FD1-F50D-615A-7591EF24141A}"/>
              </a:ext>
            </a:extLst>
          </p:cNvPr>
          <p:cNvSpPr txBox="1"/>
          <p:nvPr/>
        </p:nvSpPr>
        <p:spPr>
          <a:xfrm>
            <a:off x="986319" y="5811442"/>
            <a:ext cx="9493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united states, thread' has the highest lowest rate in our dataset and it has genres of music , drama , 'war', 'sci-fi' and history`.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865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395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 Display</vt:lpstr>
      <vt:lpstr>Arial</vt:lpstr>
      <vt:lpstr>Calibri</vt:lpstr>
      <vt:lpstr>Calibri Light</vt:lpstr>
      <vt:lpstr>Times New Roman</vt:lpstr>
      <vt:lpstr>Office Theme</vt:lpstr>
      <vt:lpstr>Netflix  Movie Data Analysis</vt:lpstr>
      <vt:lpstr>Netflix Movie Data Analysis Project</vt:lpstr>
      <vt:lpstr>The Project Objective</vt:lpstr>
      <vt:lpstr>The Tools:  </vt:lpstr>
      <vt:lpstr>Steps</vt:lpstr>
      <vt:lpstr>The most frequent genre in the dataset</vt:lpstr>
      <vt:lpstr>Genres has highest votes</vt:lpstr>
      <vt:lpstr>Movie got the highest popularity</vt:lpstr>
      <vt:lpstr>Movie got the lowest popularity</vt:lpstr>
      <vt:lpstr>Year which has the most filmmed movies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Manju MB</dc:creator>
  <cp:lastModifiedBy>Manju MB</cp:lastModifiedBy>
  <cp:revision>1</cp:revision>
  <dcterms:created xsi:type="dcterms:W3CDTF">2025-09-19T07:31:40Z</dcterms:created>
  <dcterms:modified xsi:type="dcterms:W3CDTF">2025-09-19T08:20:10Z</dcterms:modified>
</cp:coreProperties>
</file>