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301" r:id="rId3"/>
    <p:sldId id="258" r:id="rId4"/>
    <p:sldId id="268" r:id="rId5"/>
    <p:sldId id="302" r:id="rId6"/>
    <p:sldId id="292" r:id="rId7"/>
    <p:sldId id="303" r:id="rId8"/>
    <p:sldId id="269" r:id="rId9"/>
    <p:sldId id="29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3"/>
    <p:restoredTop sz="94718"/>
  </p:normalViewPr>
  <p:slideViewPr>
    <p:cSldViewPr>
      <p:cViewPr varScale="1">
        <p:scale>
          <a:sx n="55" d="100"/>
          <a:sy n="55" d="100"/>
        </p:scale>
        <p:origin x="-10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6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 for Writers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Git and GitHub?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Opening video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Placeholder</a:t>
            </a:r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is Git?</a:t>
            </a:r>
          </a:p>
          <a:p>
            <a:pPr lvl="1"/>
            <a:r>
              <a:rPr lang="en-US" sz="2500" dirty="0"/>
              <a:t>What is GitHub?</a:t>
            </a:r>
          </a:p>
          <a:p>
            <a:pPr lvl="1"/>
            <a:r>
              <a:rPr lang="en-US" sz="2500" dirty="0"/>
              <a:t>Why this course?</a:t>
            </a:r>
          </a:p>
          <a:p>
            <a:pPr lvl="1"/>
            <a:r>
              <a:rPr lang="en-US" sz="2500" dirty="0"/>
              <a:t>Course Overview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66950"/>
            <a:ext cx="8229600" cy="23507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control system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Really fast</a:t>
            </a:r>
          </a:p>
          <a:p>
            <a:r>
              <a:rPr lang="en-US" dirty="0"/>
              <a:t>Takes up very little room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CF2008F-37F7-C749-B6C9-27C90DF1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77900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66950"/>
            <a:ext cx="8229600" cy="23507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Commercial platform to host files through Git</a:t>
            </a:r>
          </a:p>
          <a:p>
            <a:r>
              <a:rPr lang="en-US" dirty="0"/>
              <a:t>Allows for easy collaboration</a:t>
            </a:r>
          </a:p>
          <a:p>
            <a:r>
              <a:rPr lang="en-US" dirty="0"/>
              <a:t>Nice visual user interface</a:t>
            </a:r>
          </a:p>
          <a:p>
            <a:r>
              <a:rPr lang="en-US" dirty="0"/>
              <a:t>Free for public files</a:t>
            </a:r>
          </a:p>
          <a:p>
            <a:r>
              <a:rPr lang="en-US" dirty="0"/>
              <a:t>Subscription for private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90F8F0-046C-F147-B40C-6E7460C56D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5366"/>
            <a:ext cx="1493635" cy="1241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143C89-082E-7441-B965-E284F0B2C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35" y="1073388"/>
            <a:ext cx="2794000" cy="1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Writers are being asked to use Git, but…</a:t>
            </a:r>
          </a:p>
          <a:p>
            <a:r>
              <a:rPr lang="en-US" dirty="0"/>
              <a:t>Git was designed for developers, not for writers</a:t>
            </a:r>
          </a:p>
          <a:p>
            <a:r>
              <a:rPr lang="en-US" dirty="0"/>
              <a:t>Git can be quite complex</a:t>
            </a:r>
          </a:p>
          <a:p>
            <a:r>
              <a:rPr lang="en-US" dirty="0"/>
              <a:t>Git is often not intuitive</a:t>
            </a:r>
          </a:p>
          <a:p>
            <a:r>
              <a:rPr lang="en-US" dirty="0"/>
              <a:t>Sometimes Git does not have safeguards</a:t>
            </a:r>
          </a:p>
          <a:p>
            <a:endParaRPr lang="en-US" dirty="0"/>
          </a:p>
          <a:p>
            <a:r>
              <a:rPr lang="en-US" dirty="0"/>
              <a:t>Writers need their own Git and GitHub course!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will use the command line rather than a  GUI tool</a:t>
            </a:r>
          </a:p>
          <a:p>
            <a:r>
              <a:rPr lang="en-US" dirty="0"/>
              <a:t>We will use GitHub, but be aware that other Git platforms exists</a:t>
            </a:r>
          </a:p>
          <a:p>
            <a:r>
              <a:rPr lang="en-US" dirty="0"/>
              <a:t>We will write some simple content in Markdown, which is a simple markup language</a:t>
            </a:r>
          </a:p>
          <a:p>
            <a:pPr lvl="1"/>
            <a:r>
              <a:rPr lang="en-US" dirty="0"/>
              <a:t>You do not need to know Markdown </a:t>
            </a:r>
          </a:p>
          <a:p>
            <a:r>
              <a:rPr lang="en-US" dirty="0"/>
              <a:t>Most lessons involve me showing you how to do something, followed by </a:t>
            </a:r>
            <a:r>
              <a:rPr lang="en-US" dirty="0" smtClean="0"/>
              <a:t>exercises on </a:t>
            </a:r>
            <a:r>
              <a:rPr lang="en-US" dirty="0"/>
              <a:t>how to it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Peter Gruenbaum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PhD in Applied Physics from Stanford</a:t>
            </a:r>
          </a:p>
          <a:p>
            <a:r>
              <a:rPr lang="en-US" dirty="0"/>
              <a:t>Commercial Software Developer</a:t>
            </a:r>
          </a:p>
          <a:p>
            <a:pPr lvl="1"/>
            <a:r>
              <a:rPr lang="en-US" dirty="0"/>
              <a:t>Boeing, Microsoft, start-ups</a:t>
            </a:r>
          </a:p>
          <a:p>
            <a:r>
              <a:rPr lang="en-US" dirty="0"/>
              <a:t>API Writer</a:t>
            </a:r>
          </a:p>
          <a:p>
            <a:pPr lvl="1"/>
            <a:r>
              <a:rPr lang="en-US" dirty="0"/>
              <a:t>Brought together writing and technology</a:t>
            </a:r>
          </a:p>
          <a:p>
            <a:pPr lvl="1"/>
            <a:r>
              <a:rPr lang="en-US" dirty="0"/>
              <a:t>Since 2003</a:t>
            </a:r>
          </a:p>
          <a:p>
            <a:pPr lvl="1"/>
            <a:r>
              <a:rPr lang="en-US" dirty="0"/>
              <a:t>President of SDK Bridge</a:t>
            </a:r>
          </a:p>
          <a:p>
            <a:r>
              <a:rPr lang="en-US" dirty="0"/>
              <a:t>Used Git and GitHub for the last 5 years</a:t>
            </a:r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755"/>
            <a:ext cx="2383536" cy="31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572000" cy="3703320"/>
          </a:xfrm>
        </p:spPr>
        <p:txBody>
          <a:bodyPr>
            <a:normAutofit/>
          </a:bodyPr>
          <a:lstStyle/>
          <a:p>
            <a:r>
              <a:rPr lang="en-US" dirty="0"/>
              <a:t>Docs like code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Getting started with Git and GitHub</a:t>
            </a:r>
          </a:p>
          <a:p>
            <a:r>
              <a:rPr lang="en-US" dirty="0"/>
              <a:t>Using the command line</a:t>
            </a:r>
          </a:p>
          <a:p>
            <a:r>
              <a:rPr lang="en-US" dirty="0"/>
              <a:t>Git concepts</a:t>
            </a:r>
          </a:p>
          <a:p>
            <a:r>
              <a:rPr lang="en-US" dirty="0"/>
              <a:t>Adding, renaming, and deleting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DBC06672-65DB-5948-8FEC-F6AE6F8703B1}"/>
              </a:ext>
            </a:extLst>
          </p:cNvPr>
          <p:cNvSpPr txBox="1">
            <a:spLocks/>
          </p:cNvSpPr>
          <p:nvPr/>
        </p:nvSpPr>
        <p:spPr>
          <a:xfrm>
            <a:off x="4800600" y="914400"/>
            <a:ext cx="4572000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Going back in time</a:t>
            </a:r>
          </a:p>
          <a:p>
            <a:r>
              <a:rPr lang="en-US" dirty="0"/>
              <a:t>Git commands</a:t>
            </a:r>
          </a:p>
          <a:p>
            <a:pPr lvl="1"/>
            <a:r>
              <a:rPr lang="en-US" dirty="0" smtClean="0"/>
              <a:t>Push</a:t>
            </a:r>
            <a:r>
              <a:rPr lang="en-US" smtClean="0"/>
              <a:t>, pull</a:t>
            </a:r>
            <a:r>
              <a:rPr lang="en-US" dirty="0"/>
              <a:t>, tag, stash, branch, merge, clone, rebase</a:t>
            </a:r>
          </a:p>
          <a:p>
            <a:r>
              <a:rPr lang="en-US" dirty="0"/>
              <a:t>Handling problems</a:t>
            </a:r>
          </a:p>
          <a:p>
            <a:r>
              <a:rPr lang="en-US" dirty="0"/>
              <a:t>Forking</a:t>
            </a:r>
          </a:p>
          <a:p>
            <a:r>
              <a:rPr lang="en-US" dirty="0"/>
              <a:t>Documentation and next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35543</TotalTime>
  <Words>288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Git and GitHub for Writers</vt:lpstr>
      <vt:lpstr>Opening video placeholder</vt:lpstr>
      <vt:lpstr>Introduction</vt:lpstr>
      <vt:lpstr>Git</vt:lpstr>
      <vt:lpstr>GitHub</vt:lpstr>
      <vt:lpstr>Why this course?</vt:lpstr>
      <vt:lpstr>Notes about this course</vt:lpstr>
      <vt:lpstr>Peter Gruenbaum</vt:lpstr>
      <vt:lpstr>Course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205</cp:revision>
  <dcterms:created xsi:type="dcterms:W3CDTF">2014-12-23T16:50:33Z</dcterms:created>
  <dcterms:modified xsi:type="dcterms:W3CDTF">2018-09-05T23:12:53Z</dcterms:modified>
</cp:coreProperties>
</file>