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304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68" r:id="rId13"/>
    <p:sldId id="292" r:id="rId14"/>
    <p:sldId id="30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3"/>
    <p:restoredTop sz="94718"/>
  </p:normalViewPr>
  <p:slideViewPr>
    <p:cSldViewPr>
      <p:cViewPr varScale="1">
        <p:scale>
          <a:sx n="80" d="100"/>
          <a:sy n="80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3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you keep track of versions?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Git and GitHub for Writers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Later: multiple people check out simultaneously.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4" y="1569190"/>
            <a:ext cx="9640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0703"/>
            <a:ext cx="569013" cy="746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2698836" y="4032945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in with Merge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E1F822D-8CCE-8D49-B1BF-73767C3695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25" y="2969365"/>
            <a:ext cx="569013" cy="746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B37B79-B7E3-3445-85F1-5022A5499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4" y="2919931"/>
            <a:ext cx="964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 0.01512 L -0.26927 0.08611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2963 C -0.10729 -0.06883 -0.21736 -0.16728 -0.26719 -0.17654 " pathEditMode="relative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645265"/>
          </a:xfrm>
        </p:spPr>
        <p:txBody>
          <a:bodyPr>
            <a:normAutofit/>
          </a:bodyPr>
          <a:lstStyle/>
          <a:p>
            <a:r>
              <a:rPr lang="en-US" dirty="0"/>
              <a:t>Later: multiple people check out simultaneously.</a:t>
            </a:r>
          </a:p>
          <a:p>
            <a:endParaRPr lang="en-US" sz="25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0703"/>
            <a:ext cx="569013" cy="746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E1F822D-8CCE-8D49-B1BF-73767C369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25" y="2969365"/>
            <a:ext cx="569013" cy="746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B37B79-B7E3-3445-85F1-5022A5499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88" y="2054965"/>
            <a:ext cx="96405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2698836" y="4032945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in with Merge</a:t>
            </a:r>
          </a:p>
        </p:txBody>
      </p:sp>
    </p:spTree>
    <p:extLst>
      <p:ext uri="{BB962C8B-B14F-4D97-AF65-F5344CB8AC3E}">
        <p14:creationId xmlns:p14="http://schemas.microsoft.com/office/powerpoint/2010/main" val="24573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84E-6 C -0.03819 -0.01759 -0.07639 -0.03488 -0.12448 -0.0179 C -0.17239 -0.00062 -0.22986 0.05123 -0.28732 0.1033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3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F2008F-37F7-C749-B6C9-27C90DF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26598"/>
            <a:ext cx="3733800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3950"/>
            <a:ext cx="8229600" cy="3493770"/>
          </a:xfrm>
        </p:spPr>
        <p:txBody>
          <a:bodyPr>
            <a:normAutofit/>
          </a:bodyPr>
          <a:lstStyle/>
          <a:p>
            <a:r>
              <a:rPr lang="en-US" dirty="0"/>
              <a:t>Created by Linus Torvalds in 2005</a:t>
            </a:r>
          </a:p>
          <a:p>
            <a:r>
              <a:rPr lang="en-US" dirty="0"/>
              <a:t>The name doesn’t really mean anything</a:t>
            </a:r>
          </a:p>
          <a:p>
            <a:r>
              <a:rPr lang="en-US" dirty="0"/>
              <a:t>Rather than storing every version, it stores the differences between versions</a:t>
            </a:r>
          </a:p>
          <a:p>
            <a:pPr lvl="1"/>
            <a:r>
              <a:rPr lang="en-US" dirty="0"/>
              <a:t>Much smaller</a:t>
            </a:r>
          </a:p>
          <a:p>
            <a:r>
              <a:rPr lang="en-US" dirty="0"/>
              <a:t>Every computer stores all versions</a:t>
            </a:r>
          </a:p>
          <a:p>
            <a:pPr lvl="1"/>
            <a:r>
              <a:rPr lang="en-US" dirty="0"/>
              <a:t>Older systems you only stored what you were working 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Git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Git manipulates files using the file system</a:t>
            </a:r>
          </a:p>
          <a:p>
            <a:pPr lvl="1"/>
            <a:r>
              <a:rPr lang="en-US" dirty="0"/>
              <a:t>File content changes with git commands</a:t>
            </a:r>
          </a:p>
          <a:p>
            <a:r>
              <a:rPr lang="en-US" dirty="0"/>
              <a:t>Separates commit and push</a:t>
            </a:r>
          </a:p>
          <a:p>
            <a:pPr lvl="1"/>
            <a:r>
              <a:rPr lang="en-US" dirty="0"/>
              <a:t>Older systems: check in marks and uploads files</a:t>
            </a:r>
          </a:p>
          <a:p>
            <a:pPr lvl="1"/>
            <a:r>
              <a:rPr lang="en-US" dirty="0"/>
              <a:t>Git: marking and uploading are two separate things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platforms like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create a git remote repository on any server</a:t>
            </a:r>
          </a:p>
          <a:p>
            <a:r>
              <a:rPr lang="en-US" dirty="0"/>
              <a:t>However, commercial platforms make it easier</a:t>
            </a:r>
          </a:p>
          <a:p>
            <a:r>
              <a:rPr lang="en-US" dirty="0"/>
              <a:t>GitHub:</a:t>
            </a:r>
          </a:p>
          <a:p>
            <a:pPr lvl="1"/>
            <a:r>
              <a:rPr lang="en-US" dirty="0"/>
              <a:t>The most popular</a:t>
            </a:r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Provide better security, better integration with other tools, etc.</a:t>
            </a:r>
          </a:p>
          <a:p>
            <a:pPr lvl="1"/>
            <a:r>
              <a:rPr lang="en-US" dirty="0" err="1"/>
              <a:t>BitBucket</a:t>
            </a:r>
            <a:r>
              <a:rPr lang="en-US" dirty="0"/>
              <a:t>, GitLab, Beanstalk, etc.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670F3C-72ED-AE40-80D8-5F1AAAE91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885950"/>
            <a:ext cx="914400" cy="760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EC64EE-932F-6141-B920-A032A0CE9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034911"/>
            <a:ext cx="19177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66D2548-AE46-574A-A9B9-7F2486D915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4"/>
          <a:stretch/>
        </p:blipFill>
        <p:spPr>
          <a:xfrm>
            <a:off x="2362200" y="4039870"/>
            <a:ext cx="7620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393220-6FD7-694A-959F-A3F79967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70285"/>
            <a:ext cx="2286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is version control?</a:t>
            </a:r>
          </a:p>
          <a:p>
            <a:pPr lvl="1"/>
            <a:r>
              <a:rPr lang="en-US" sz="2200" dirty="0"/>
              <a:t>Collaboration</a:t>
            </a:r>
          </a:p>
          <a:p>
            <a:pPr lvl="1"/>
            <a:r>
              <a:rPr lang="en-US" sz="2200" dirty="0"/>
              <a:t>Older styles of source control</a:t>
            </a:r>
          </a:p>
          <a:p>
            <a:pPr lvl="1"/>
            <a:r>
              <a:rPr lang="en-US" sz="2200" dirty="0"/>
              <a:t>Git</a:t>
            </a:r>
          </a:p>
          <a:p>
            <a:pPr lvl="1"/>
            <a:r>
              <a:rPr lang="en-US" sz="2200" dirty="0"/>
              <a:t>GitHub and other platforms</a:t>
            </a:r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you modify a document, you create new versions</a:t>
            </a:r>
          </a:p>
          <a:p>
            <a:r>
              <a:rPr lang="en-US" dirty="0"/>
              <a:t>You could give each file a new name:</a:t>
            </a:r>
          </a:p>
          <a:p>
            <a:pPr lvl="1"/>
            <a:r>
              <a:rPr lang="en-US" sz="2200" dirty="0"/>
              <a:t>intro-v1.txt</a:t>
            </a:r>
          </a:p>
          <a:p>
            <a:pPr lvl="1"/>
            <a:r>
              <a:rPr lang="en-US" sz="2200" dirty="0"/>
              <a:t>intro-v2.txt</a:t>
            </a:r>
          </a:p>
          <a:p>
            <a:pPr lvl="1"/>
            <a:r>
              <a:rPr lang="en-US" sz="2200" dirty="0"/>
              <a:t>intro-v3.txt</a:t>
            </a:r>
          </a:p>
          <a:p>
            <a:r>
              <a:rPr lang="en-US" dirty="0"/>
              <a:t>Gets confusing when multiple people working on it</a:t>
            </a:r>
          </a:p>
          <a:p>
            <a:r>
              <a:rPr lang="en-US" smtClean="0"/>
              <a:t>With v</a:t>
            </a:r>
            <a:r>
              <a:rPr lang="en-US" smtClean="0"/>
              <a:t>ersion </a:t>
            </a:r>
            <a:r>
              <a:rPr lang="en-US"/>
              <a:t>control </a:t>
            </a:r>
            <a:r>
              <a:rPr lang="en-US" smtClean="0"/>
              <a:t>systems, </a:t>
            </a:r>
            <a:r>
              <a:rPr lang="en-US" dirty="0"/>
              <a:t>multiple users manage the versions as if they all had the same name</a:t>
            </a:r>
          </a:p>
          <a:p>
            <a:r>
              <a:rPr lang="en-US" dirty="0"/>
              <a:t>Also called revision control and source control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you work on a document in a team</a:t>
            </a:r>
          </a:p>
          <a:p>
            <a:r>
              <a:rPr lang="en-US" dirty="0"/>
              <a:t>Different people make changes to the document</a:t>
            </a:r>
          </a:p>
          <a:p>
            <a:r>
              <a:rPr lang="en-US" dirty="0"/>
              <a:t>Version control systems can help manage this</a:t>
            </a:r>
          </a:p>
          <a:p>
            <a:r>
              <a:rPr lang="en-US" dirty="0"/>
              <a:t>Documents are hosted remotely, but worked on locally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Earliest: one person checks out at a time.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7" y="2190750"/>
            <a:ext cx="96405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89" y="1906524"/>
            <a:ext cx="1066911" cy="1399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3604427" y="4032945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13320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-0.00648 C 0.10035 -0.07932 0.18767 -0.15216 0.27691 -0.15925 C 0.36632 -0.16635 0.49826 -0.07067 0.54896 -0.04938 C 0.59965 -0.02808 0.57622 -0.03456 0.5809 -0.03148 " pathEditMode="relative" ptsTypes="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Earliest: one person checks out at a time.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44" y="2038350"/>
            <a:ext cx="9640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89" y="1906524"/>
            <a:ext cx="1066911" cy="1399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3604427" y="4032945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12716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/>
          <a:p>
            <a:r>
              <a:rPr lang="en-US" dirty="0"/>
              <a:t>Earliest: one person checks out at a time.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44" y="2038350"/>
            <a:ext cx="9640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89" y="1906524"/>
            <a:ext cx="1066911" cy="1399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3604427" y="4032945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-0.00155 C -0.07291 -0.05494 -0.12014 -0.10834 -0.21562 -0.10494 C -0.31128 -0.10155 -0.45521 -0.04136 -0.59913 0.01882 " pathEditMode="relative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Later: multiple people check out simultaneously.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7" y="2190750"/>
            <a:ext cx="9640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0703"/>
            <a:ext cx="569013" cy="746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3604427" y="4032945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E1F822D-8CCE-8D49-B1BF-73767C369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25" y="2969365"/>
            <a:ext cx="569013" cy="746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B37B79-B7E3-3445-85F1-5022A5499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0" y="2719472"/>
            <a:ext cx="96405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-0.01296 C 0.10712 -0.10401 0.20347 -0.19506 0.29184 -0.22037 C 0.38021 -0.24537 0.49844 -0.19104 0.54132 -0.16388 " pathEditMode="relative" ptsTypes="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2561 C 0.09566 -0.10771 0.19341 -0.1895 0.28473 -0.18024 C 0.37587 -0.1716 0.50382 -0.00432 0.54497 0.02901 " pathEditMode="relative" rAng="180000" ptsTypes="A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22" y="-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A069C-B5CE-424C-86A2-1C399131E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1797050" cy="2067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Later: multiple people check out simultaneously.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3FD475-BB02-CC44-85A2-257AD1D5D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4" y="1569190"/>
            <a:ext cx="9640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FBF353-6DDD-F047-8605-C98A3A0D4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20703"/>
            <a:ext cx="569013" cy="746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D08B3-9059-2740-9543-FF7D6611B69C}"/>
              </a:ext>
            </a:extLst>
          </p:cNvPr>
          <p:cNvSpPr txBox="1"/>
          <p:nvPr/>
        </p:nvSpPr>
        <p:spPr>
          <a:xfrm>
            <a:off x="3604427" y="4032945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E1F822D-8CCE-8D49-B1BF-73767C3695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25" y="2969365"/>
            <a:ext cx="569013" cy="746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B37B79-B7E3-3445-85F1-5022A5499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4" y="2919931"/>
            <a:ext cx="964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40799</TotalTime>
  <Words>336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Version Control</vt:lpstr>
      <vt:lpstr>Introduction</vt:lpstr>
      <vt:lpstr>What is version control?</vt:lpstr>
      <vt:lpstr>Collaboration</vt:lpstr>
      <vt:lpstr>Previous version control systems</vt:lpstr>
      <vt:lpstr>Previous version control systems</vt:lpstr>
      <vt:lpstr>Previous version control systems</vt:lpstr>
      <vt:lpstr>Previous version control systems</vt:lpstr>
      <vt:lpstr>Previous version control systems</vt:lpstr>
      <vt:lpstr>Previous version control systems</vt:lpstr>
      <vt:lpstr>Previous version control systems</vt:lpstr>
      <vt:lpstr>Git</vt:lpstr>
      <vt:lpstr>Other Git innovations</vt:lpstr>
      <vt:lpstr>GitHub and platforms like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212</cp:revision>
  <dcterms:created xsi:type="dcterms:W3CDTF">2014-12-23T16:50:33Z</dcterms:created>
  <dcterms:modified xsi:type="dcterms:W3CDTF">2018-09-07T15:28:29Z</dcterms:modified>
</cp:coreProperties>
</file>