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  <p:sldMasterId id="2147483794" r:id="rId5"/>
  </p:sldMasterIdLst>
  <p:notesMasterIdLst>
    <p:notesMasterId r:id="rId16"/>
  </p:notesMasterIdLst>
  <p:handoutMasterIdLst>
    <p:handoutMasterId r:id="rId17"/>
  </p:handoutMasterIdLst>
  <p:sldIdLst>
    <p:sldId id="491" r:id="rId6"/>
    <p:sldId id="469" r:id="rId7"/>
    <p:sldId id="472" r:id="rId8"/>
    <p:sldId id="492" r:id="rId9"/>
    <p:sldId id="488" r:id="rId10"/>
    <p:sldId id="489" r:id="rId11"/>
    <p:sldId id="493" r:id="rId12"/>
    <p:sldId id="490" r:id="rId13"/>
    <p:sldId id="494" r:id="rId14"/>
    <p:sldId id="481" r:id="rId15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0" pos="2208" userDrawn="1">
          <p15:clr>
            <a:srgbClr val="A4A3A4"/>
          </p15:clr>
        </p15:guide>
        <p15:guide id="22" orient="horz" pos="291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42" pos="5424" userDrawn="1">
          <p15:clr>
            <a:srgbClr val="A4A3A4"/>
          </p15:clr>
        </p15:guide>
        <p15:guide id="43" orient="horz" pos="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46E00"/>
    <a:srgbClr val="04121B"/>
    <a:srgbClr val="000000"/>
    <a:srgbClr val="124079"/>
    <a:srgbClr val="00008C"/>
    <a:srgbClr val="001EFF"/>
    <a:srgbClr val="00CCFF"/>
    <a:srgbClr val="0E305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46" autoAdjust="0"/>
  </p:normalViewPr>
  <p:slideViewPr>
    <p:cSldViewPr snapToGrid="0">
      <p:cViewPr varScale="1">
        <p:scale>
          <a:sx n="112" d="100"/>
          <a:sy n="112" d="100"/>
        </p:scale>
        <p:origin x="210" y="108"/>
      </p:cViewPr>
      <p:guideLst>
        <p:guide pos="2208"/>
        <p:guide orient="horz" pos="2916"/>
        <p:guide orient="horz" pos="1644"/>
        <p:guide pos="2880"/>
        <p:guide pos="336"/>
        <p:guide orient="horz" pos="348"/>
        <p:guide pos="5424"/>
        <p:guide orient="horz" pos="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824B341-A537-41D0-9C5E-E90A67A8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0186" y="4742308"/>
            <a:ext cx="436897" cy="274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76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57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45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0214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84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686" y="4824117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01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27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198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11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7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8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102" name="Title Placeholder 101">
            <a:extLst>
              <a:ext uri="{FF2B5EF4-FFF2-40B4-BE49-F238E27FC236}">
                <a16:creationId xmlns:a16="http://schemas.microsoft.com/office/drawing/2014/main" id="{73CF99E0-4E37-4EDA-8339-FF575B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27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312705AA-4205-4063-B2BB-9B12D91B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8142"/>
            <a:ext cx="7886700" cy="363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" name="Rectangle 95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0" r:id="rId3"/>
    <p:sldLayoutId id="2147483793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990C445C-8328-4EE5-8D40-D687DBD5F01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9144000" cy="5141070"/>
            <a:chOff x="2075" y="1086"/>
            <a:chExt cx="3527" cy="1983"/>
          </a:xfrm>
          <a:solidFill>
            <a:srgbClr val="E4F5F8"/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FEA314E-6947-4DF2-9592-6BEE532F0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69ED7F0-571C-4EA8-848B-5F4469D00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2" y="2043"/>
              <a:ext cx="664" cy="1026"/>
            </a:xfrm>
            <a:custGeom>
              <a:avLst/>
              <a:gdLst>
                <a:gd name="T0" fmla="*/ 272 w 664"/>
                <a:gd name="T1" fmla="*/ 0 h 1026"/>
                <a:gd name="T2" fmla="*/ 0 w 664"/>
                <a:gd name="T3" fmla="*/ 0 h 1026"/>
                <a:gd name="T4" fmla="*/ 0 w 664"/>
                <a:gd name="T5" fmla="*/ 3 h 1026"/>
                <a:gd name="T6" fmla="*/ 271 w 664"/>
                <a:gd name="T7" fmla="*/ 3 h 1026"/>
                <a:gd name="T8" fmla="*/ 435 w 664"/>
                <a:gd name="T9" fmla="*/ 171 h 1026"/>
                <a:gd name="T10" fmla="*/ 435 w 664"/>
                <a:gd name="T11" fmla="*/ 658 h 1026"/>
                <a:gd name="T12" fmla="*/ 659 w 664"/>
                <a:gd name="T13" fmla="*/ 888 h 1026"/>
                <a:gd name="T14" fmla="*/ 524 w 664"/>
                <a:gd name="T15" fmla="*/ 1026 h 1026"/>
                <a:gd name="T16" fmla="*/ 528 w 664"/>
                <a:gd name="T17" fmla="*/ 1026 h 1026"/>
                <a:gd name="T18" fmla="*/ 664 w 664"/>
                <a:gd name="T19" fmla="*/ 888 h 1026"/>
                <a:gd name="T20" fmla="*/ 438 w 664"/>
                <a:gd name="T21" fmla="*/ 656 h 1026"/>
                <a:gd name="T22" fmla="*/ 438 w 664"/>
                <a:gd name="T23" fmla="*/ 170 h 1026"/>
                <a:gd name="T24" fmla="*/ 272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27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71" y="3"/>
                  </a:lnTo>
                  <a:lnTo>
                    <a:pt x="435" y="171"/>
                  </a:lnTo>
                  <a:lnTo>
                    <a:pt x="435" y="658"/>
                  </a:lnTo>
                  <a:lnTo>
                    <a:pt x="659" y="888"/>
                  </a:lnTo>
                  <a:lnTo>
                    <a:pt x="524" y="1026"/>
                  </a:lnTo>
                  <a:lnTo>
                    <a:pt x="528" y="1026"/>
                  </a:lnTo>
                  <a:lnTo>
                    <a:pt x="664" y="888"/>
                  </a:lnTo>
                  <a:lnTo>
                    <a:pt x="438" y="656"/>
                  </a:lnTo>
                  <a:lnTo>
                    <a:pt x="438" y="170"/>
                  </a:lnTo>
                  <a:lnTo>
                    <a:pt x="2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68BAC78-5965-46F3-8C81-A57DFDA975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44B9C07-B632-47BC-A88C-6A7254792D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27" y="2950"/>
              <a:ext cx="316" cy="119"/>
            </a:xfrm>
            <a:custGeom>
              <a:avLst/>
              <a:gdLst>
                <a:gd name="T0" fmla="*/ 316 w 316"/>
                <a:gd name="T1" fmla="*/ 0 h 119"/>
                <a:gd name="T2" fmla="*/ 117 w 316"/>
                <a:gd name="T3" fmla="*/ 0 h 119"/>
                <a:gd name="T4" fmla="*/ 0 w 316"/>
                <a:gd name="T5" fmla="*/ 119 h 119"/>
                <a:gd name="T6" fmla="*/ 4 w 316"/>
                <a:gd name="T7" fmla="*/ 119 h 119"/>
                <a:gd name="T8" fmla="*/ 118 w 316"/>
                <a:gd name="T9" fmla="*/ 3 h 119"/>
                <a:gd name="T10" fmla="*/ 316 w 316"/>
                <a:gd name="T11" fmla="*/ 3 h 119"/>
                <a:gd name="T12" fmla="*/ 316 w 316"/>
                <a:gd name="T13" fmla="*/ 0 h 119"/>
                <a:gd name="T14" fmla="*/ 316 w 31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19">
                  <a:moveTo>
                    <a:pt x="316" y="0"/>
                  </a:moveTo>
                  <a:lnTo>
                    <a:pt x="117" y="0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18" y="3"/>
                  </a:lnTo>
                  <a:lnTo>
                    <a:pt x="316" y="3"/>
                  </a:lnTo>
                  <a:lnTo>
                    <a:pt x="316" y="0"/>
                  </a:lnTo>
                  <a:lnTo>
                    <a:pt x="3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8CA8903B-D922-44EF-BA50-4BF135F26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F7B5DE2-A000-4DFD-8F7E-20D8406AB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0" y="2310"/>
              <a:ext cx="343" cy="759"/>
            </a:xfrm>
            <a:custGeom>
              <a:avLst/>
              <a:gdLst>
                <a:gd name="T0" fmla="*/ 2 w 343"/>
                <a:gd name="T1" fmla="*/ 0 h 759"/>
                <a:gd name="T2" fmla="*/ 0 w 343"/>
                <a:gd name="T3" fmla="*/ 2 h 759"/>
                <a:gd name="T4" fmla="*/ 75 w 343"/>
                <a:gd name="T5" fmla="*/ 79 h 759"/>
                <a:gd name="T6" fmla="*/ 340 w 343"/>
                <a:gd name="T7" fmla="*/ 69 h 759"/>
                <a:gd name="T8" fmla="*/ 340 w 343"/>
                <a:gd name="T9" fmla="*/ 710 h 759"/>
                <a:gd name="T10" fmla="*/ 291 w 343"/>
                <a:gd name="T11" fmla="*/ 759 h 759"/>
                <a:gd name="T12" fmla="*/ 295 w 343"/>
                <a:gd name="T13" fmla="*/ 759 h 759"/>
                <a:gd name="T14" fmla="*/ 343 w 343"/>
                <a:gd name="T15" fmla="*/ 711 h 759"/>
                <a:gd name="T16" fmla="*/ 343 w 343"/>
                <a:gd name="T17" fmla="*/ 68 h 759"/>
                <a:gd name="T18" fmla="*/ 343 w 343"/>
                <a:gd name="T19" fmla="*/ 68 h 759"/>
                <a:gd name="T20" fmla="*/ 341 w 343"/>
                <a:gd name="T21" fmla="*/ 66 h 759"/>
                <a:gd name="T22" fmla="*/ 341 w 343"/>
                <a:gd name="T23" fmla="*/ 66 h 759"/>
                <a:gd name="T24" fmla="*/ 76 w 343"/>
                <a:gd name="T25" fmla="*/ 76 h 759"/>
                <a:gd name="T26" fmla="*/ 2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2" y="0"/>
                  </a:moveTo>
                  <a:lnTo>
                    <a:pt x="0" y="2"/>
                  </a:lnTo>
                  <a:lnTo>
                    <a:pt x="75" y="79"/>
                  </a:lnTo>
                  <a:lnTo>
                    <a:pt x="340" y="69"/>
                  </a:lnTo>
                  <a:lnTo>
                    <a:pt x="340" y="710"/>
                  </a:lnTo>
                  <a:lnTo>
                    <a:pt x="291" y="759"/>
                  </a:lnTo>
                  <a:lnTo>
                    <a:pt x="295" y="759"/>
                  </a:lnTo>
                  <a:lnTo>
                    <a:pt x="343" y="711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1" y="66"/>
                  </a:lnTo>
                  <a:lnTo>
                    <a:pt x="341" y="66"/>
                  </a:lnTo>
                  <a:lnTo>
                    <a:pt x="76" y="76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CBEF8A8-1508-462A-BC3D-95D084C01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CD96781-6FAB-419E-969D-11E6DBB339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77" y="1086"/>
              <a:ext cx="125" cy="1292"/>
            </a:xfrm>
            <a:custGeom>
              <a:avLst/>
              <a:gdLst>
                <a:gd name="T0" fmla="*/ 125 w 125"/>
                <a:gd name="T1" fmla="*/ 1166 h 1292"/>
                <a:gd name="T2" fmla="*/ 4 w 125"/>
                <a:gd name="T3" fmla="*/ 1290 h 1292"/>
                <a:gd name="T4" fmla="*/ 4 w 125"/>
                <a:gd name="T5" fmla="*/ 1290 h 1292"/>
                <a:gd name="T6" fmla="*/ 6 w 125"/>
                <a:gd name="T7" fmla="*/ 1292 h 1292"/>
                <a:gd name="T8" fmla="*/ 6 w 125"/>
                <a:gd name="T9" fmla="*/ 1292 h 1292"/>
                <a:gd name="T10" fmla="*/ 125 w 125"/>
                <a:gd name="T11" fmla="*/ 1170 h 1292"/>
                <a:gd name="T12" fmla="*/ 125 w 125"/>
                <a:gd name="T13" fmla="*/ 1166 h 1292"/>
                <a:gd name="T14" fmla="*/ 3 w 125"/>
                <a:gd name="T15" fmla="*/ 0 h 1292"/>
                <a:gd name="T16" fmla="*/ 0 w 125"/>
                <a:gd name="T17" fmla="*/ 0 h 1292"/>
                <a:gd name="T18" fmla="*/ 0 w 125"/>
                <a:gd name="T19" fmla="*/ 250 h 1292"/>
                <a:gd name="T20" fmla="*/ 1 w 125"/>
                <a:gd name="T21" fmla="*/ 250 h 1292"/>
                <a:gd name="T22" fmla="*/ 1 w 125"/>
                <a:gd name="T23" fmla="*/ 253 h 1292"/>
                <a:gd name="T24" fmla="*/ 1 w 125"/>
                <a:gd name="T25" fmla="*/ 253 h 1292"/>
                <a:gd name="T26" fmla="*/ 125 w 125"/>
                <a:gd name="T27" fmla="*/ 381 h 1292"/>
                <a:gd name="T28" fmla="*/ 125 w 125"/>
                <a:gd name="T29" fmla="*/ 377 h 1292"/>
                <a:gd name="T30" fmla="*/ 3 w 125"/>
                <a:gd name="T31" fmla="*/ 251 h 1292"/>
                <a:gd name="T32" fmla="*/ 3 w 125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92">
                  <a:moveTo>
                    <a:pt x="125" y="1166"/>
                  </a:moveTo>
                  <a:lnTo>
                    <a:pt x="4" y="1290"/>
                  </a:lnTo>
                  <a:lnTo>
                    <a:pt x="4" y="1290"/>
                  </a:lnTo>
                  <a:lnTo>
                    <a:pt x="6" y="1292"/>
                  </a:lnTo>
                  <a:lnTo>
                    <a:pt x="6" y="1292"/>
                  </a:lnTo>
                  <a:lnTo>
                    <a:pt x="125" y="1170"/>
                  </a:lnTo>
                  <a:lnTo>
                    <a:pt x="125" y="1166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250"/>
                  </a:lnTo>
                  <a:lnTo>
                    <a:pt x="1" y="250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25" y="381"/>
                  </a:lnTo>
                  <a:lnTo>
                    <a:pt x="125" y="377"/>
                  </a:lnTo>
                  <a:lnTo>
                    <a:pt x="3" y="251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6E0F8BBD-9C30-4BF2-9143-0A5CB2375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0E63CD3-D0F2-4C20-BF21-5EA41A706D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5" y="1894"/>
              <a:ext cx="770" cy="1175"/>
            </a:xfrm>
            <a:custGeom>
              <a:avLst/>
              <a:gdLst>
                <a:gd name="T0" fmla="*/ 2 w 770"/>
                <a:gd name="T1" fmla="*/ 0 h 1175"/>
                <a:gd name="T2" fmla="*/ 0 w 770"/>
                <a:gd name="T3" fmla="*/ 2 h 1175"/>
                <a:gd name="T4" fmla="*/ 767 w 770"/>
                <a:gd name="T5" fmla="*/ 787 h 1175"/>
                <a:gd name="T6" fmla="*/ 767 w 770"/>
                <a:gd name="T7" fmla="*/ 909 h 1175"/>
                <a:gd name="T8" fmla="*/ 769 w 770"/>
                <a:gd name="T9" fmla="*/ 909 h 1175"/>
                <a:gd name="T10" fmla="*/ 769 w 770"/>
                <a:gd name="T11" fmla="*/ 912 h 1175"/>
                <a:gd name="T12" fmla="*/ 767 w 770"/>
                <a:gd name="T13" fmla="*/ 912 h 1175"/>
                <a:gd name="T14" fmla="*/ 767 w 770"/>
                <a:gd name="T15" fmla="*/ 1093 h 1175"/>
                <a:gd name="T16" fmla="*/ 548 w 770"/>
                <a:gd name="T17" fmla="*/ 1093 h 1175"/>
                <a:gd name="T18" fmla="*/ 468 w 770"/>
                <a:gd name="T19" fmla="*/ 1175 h 1175"/>
                <a:gd name="T20" fmla="*/ 471 w 770"/>
                <a:gd name="T21" fmla="*/ 1175 h 1175"/>
                <a:gd name="T22" fmla="*/ 549 w 770"/>
                <a:gd name="T23" fmla="*/ 1095 h 1175"/>
                <a:gd name="T24" fmla="*/ 770 w 770"/>
                <a:gd name="T25" fmla="*/ 1095 h 1175"/>
                <a:gd name="T26" fmla="*/ 770 w 770"/>
                <a:gd name="T27" fmla="*/ 786 h 1175"/>
                <a:gd name="T28" fmla="*/ 150 w 770"/>
                <a:gd name="T29" fmla="*/ 151 h 1175"/>
                <a:gd name="T30" fmla="*/ 149 w 770"/>
                <a:gd name="T31" fmla="*/ 152 h 1175"/>
                <a:gd name="T32" fmla="*/ 147 w 770"/>
                <a:gd name="T33" fmla="*/ 150 h 1175"/>
                <a:gd name="T34" fmla="*/ 148 w 770"/>
                <a:gd name="T35" fmla="*/ 149 h 1175"/>
                <a:gd name="T36" fmla="*/ 2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2" y="0"/>
                  </a:moveTo>
                  <a:lnTo>
                    <a:pt x="0" y="2"/>
                  </a:lnTo>
                  <a:lnTo>
                    <a:pt x="767" y="787"/>
                  </a:lnTo>
                  <a:lnTo>
                    <a:pt x="767" y="909"/>
                  </a:lnTo>
                  <a:lnTo>
                    <a:pt x="769" y="909"/>
                  </a:lnTo>
                  <a:lnTo>
                    <a:pt x="769" y="912"/>
                  </a:lnTo>
                  <a:lnTo>
                    <a:pt x="767" y="912"/>
                  </a:lnTo>
                  <a:lnTo>
                    <a:pt x="767" y="1093"/>
                  </a:lnTo>
                  <a:lnTo>
                    <a:pt x="548" y="1093"/>
                  </a:lnTo>
                  <a:lnTo>
                    <a:pt x="468" y="1175"/>
                  </a:lnTo>
                  <a:lnTo>
                    <a:pt x="471" y="1175"/>
                  </a:lnTo>
                  <a:lnTo>
                    <a:pt x="549" y="1095"/>
                  </a:lnTo>
                  <a:lnTo>
                    <a:pt x="770" y="1095"/>
                  </a:lnTo>
                  <a:lnTo>
                    <a:pt x="770" y="786"/>
                  </a:lnTo>
                  <a:lnTo>
                    <a:pt x="150" y="151"/>
                  </a:lnTo>
                  <a:lnTo>
                    <a:pt x="149" y="152"/>
                  </a:lnTo>
                  <a:lnTo>
                    <a:pt x="147" y="150"/>
                  </a:lnTo>
                  <a:lnTo>
                    <a:pt x="148" y="149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C7B5000D-D293-4953-ADCD-DFE2CAC40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3B54396-57CB-4FBB-8554-C17BFA4BD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3" y="2572"/>
              <a:ext cx="441" cy="234"/>
            </a:xfrm>
            <a:custGeom>
              <a:avLst/>
              <a:gdLst>
                <a:gd name="T0" fmla="*/ 2 w 441"/>
                <a:gd name="T1" fmla="*/ 0 h 234"/>
                <a:gd name="T2" fmla="*/ 0 w 441"/>
                <a:gd name="T3" fmla="*/ 2 h 234"/>
                <a:gd name="T4" fmla="*/ 226 w 441"/>
                <a:gd name="T5" fmla="*/ 234 h 234"/>
                <a:gd name="T6" fmla="*/ 439 w 441"/>
                <a:gd name="T7" fmla="*/ 234 h 234"/>
                <a:gd name="T8" fmla="*/ 441 w 441"/>
                <a:gd name="T9" fmla="*/ 234 h 234"/>
                <a:gd name="T10" fmla="*/ 441 w 441"/>
                <a:gd name="T11" fmla="*/ 231 h 234"/>
                <a:gd name="T12" fmla="*/ 439 w 441"/>
                <a:gd name="T13" fmla="*/ 231 h 234"/>
                <a:gd name="T14" fmla="*/ 228 w 441"/>
                <a:gd name="T15" fmla="*/ 231 h 234"/>
                <a:gd name="T16" fmla="*/ 2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2" y="0"/>
                  </a:moveTo>
                  <a:lnTo>
                    <a:pt x="0" y="2"/>
                  </a:lnTo>
                  <a:lnTo>
                    <a:pt x="226" y="234"/>
                  </a:lnTo>
                  <a:lnTo>
                    <a:pt x="439" y="234"/>
                  </a:lnTo>
                  <a:lnTo>
                    <a:pt x="441" y="234"/>
                  </a:lnTo>
                  <a:lnTo>
                    <a:pt x="441" y="231"/>
                  </a:lnTo>
                  <a:lnTo>
                    <a:pt x="439" y="231"/>
                  </a:lnTo>
                  <a:lnTo>
                    <a:pt x="228" y="23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C1EC044-DEB7-4F6D-8177-C2267C61DD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365BFA0-C9A2-4083-8CC2-D57C1B062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3" y="2226"/>
              <a:ext cx="637" cy="843"/>
            </a:xfrm>
            <a:custGeom>
              <a:avLst/>
              <a:gdLst>
                <a:gd name="T0" fmla="*/ 535 w 637"/>
                <a:gd name="T1" fmla="*/ 0 h 843"/>
                <a:gd name="T2" fmla="*/ 230 w 637"/>
                <a:gd name="T3" fmla="*/ 0 h 843"/>
                <a:gd name="T4" fmla="*/ 154 w 637"/>
                <a:gd name="T5" fmla="*/ 78 h 843"/>
                <a:gd name="T6" fmla="*/ 155 w 637"/>
                <a:gd name="T7" fmla="*/ 79 h 843"/>
                <a:gd name="T8" fmla="*/ 155 w 637"/>
                <a:gd name="T9" fmla="*/ 79 h 843"/>
                <a:gd name="T10" fmla="*/ 153 w 637"/>
                <a:gd name="T11" fmla="*/ 81 h 843"/>
                <a:gd name="T12" fmla="*/ 152 w 637"/>
                <a:gd name="T13" fmla="*/ 80 h 843"/>
                <a:gd name="T14" fmla="*/ 0 w 637"/>
                <a:gd name="T15" fmla="*/ 236 h 843"/>
                <a:gd name="T16" fmla="*/ 0 w 637"/>
                <a:gd name="T17" fmla="*/ 545 h 843"/>
                <a:gd name="T18" fmla="*/ 0 w 637"/>
                <a:gd name="T19" fmla="*/ 761 h 843"/>
                <a:gd name="T20" fmla="*/ 81 w 637"/>
                <a:gd name="T21" fmla="*/ 843 h 843"/>
                <a:gd name="T22" fmla="*/ 85 w 637"/>
                <a:gd name="T23" fmla="*/ 843 h 843"/>
                <a:gd name="T24" fmla="*/ 4 w 637"/>
                <a:gd name="T25" fmla="*/ 760 h 843"/>
                <a:gd name="T26" fmla="*/ 3 w 637"/>
                <a:gd name="T27" fmla="*/ 761 h 843"/>
                <a:gd name="T28" fmla="*/ 3 w 637"/>
                <a:gd name="T29" fmla="*/ 761 h 843"/>
                <a:gd name="T30" fmla="*/ 1 w 637"/>
                <a:gd name="T31" fmla="*/ 759 h 843"/>
                <a:gd name="T32" fmla="*/ 3 w 637"/>
                <a:gd name="T33" fmla="*/ 757 h 843"/>
                <a:gd name="T34" fmla="*/ 3 w 637"/>
                <a:gd name="T35" fmla="*/ 545 h 843"/>
                <a:gd name="T36" fmla="*/ 3 w 637"/>
                <a:gd name="T37" fmla="*/ 237 h 843"/>
                <a:gd name="T38" fmla="*/ 231 w 637"/>
                <a:gd name="T39" fmla="*/ 3 h 843"/>
                <a:gd name="T40" fmla="*/ 534 w 637"/>
                <a:gd name="T41" fmla="*/ 3 h 843"/>
                <a:gd name="T42" fmla="*/ 635 w 637"/>
                <a:gd name="T43" fmla="*/ 106 h 843"/>
                <a:gd name="T44" fmla="*/ 635 w 637"/>
                <a:gd name="T45" fmla="*/ 200 h 843"/>
                <a:gd name="T46" fmla="*/ 635 w 637"/>
                <a:gd name="T47" fmla="*/ 199 h 843"/>
                <a:gd name="T48" fmla="*/ 637 w 637"/>
                <a:gd name="T49" fmla="*/ 201 h 843"/>
                <a:gd name="T50" fmla="*/ 635 w 637"/>
                <a:gd name="T51" fmla="*/ 204 h 843"/>
                <a:gd name="T52" fmla="*/ 635 w 637"/>
                <a:gd name="T53" fmla="*/ 554 h 843"/>
                <a:gd name="T54" fmla="*/ 637 w 637"/>
                <a:gd name="T55" fmla="*/ 554 h 843"/>
                <a:gd name="T56" fmla="*/ 637 w 637"/>
                <a:gd name="T57" fmla="*/ 105 h 843"/>
                <a:gd name="T58" fmla="*/ 535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535" y="0"/>
                  </a:moveTo>
                  <a:lnTo>
                    <a:pt x="230" y="0"/>
                  </a:lnTo>
                  <a:lnTo>
                    <a:pt x="154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3" y="81"/>
                  </a:lnTo>
                  <a:lnTo>
                    <a:pt x="152" y="80"/>
                  </a:lnTo>
                  <a:lnTo>
                    <a:pt x="0" y="236"/>
                  </a:lnTo>
                  <a:lnTo>
                    <a:pt x="0" y="545"/>
                  </a:lnTo>
                  <a:lnTo>
                    <a:pt x="0" y="761"/>
                  </a:lnTo>
                  <a:lnTo>
                    <a:pt x="81" y="843"/>
                  </a:lnTo>
                  <a:lnTo>
                    <a:pt x="85" y="843"/>
                  </a:lnTo>
                  <a:lnTo>
                    <a:pt x="4" y="760"/>
                  </a:lnTo>
                  <a:lnTo>
                    <a:pt x="3" y="761"/>
                  </a:lnTo>
                  <a:lnTo>
                    <a:pt x="3" y="761"/>
                  </a:lnTo>
                  <a:lnTo>
                    <a:pt x="1" y="759"/>
                  </a:lnTo>
                  <a:lnTo>
                    <a:pt x="3" y="757"/>
                  </a:lnTo>
                  <a:lnTo>
                    <a:pt x="3" y="545"/>
                  </a:lnTo>
                  <a:lnTo>
                    <a:pt x="3" y="237"/>
                  </a:lnTo>
                  <a:lnTo>
                    <a:pt x="231" y="3"/>
                  </a:lnTo>
                  <a:lnTo>
                    <a:pt x="534" y="3"/>
                  </a:lnTo>
                  <a:lnTo>
                    <a:pt x="635" y="106"/>
                  </a:lnTo>
                  <a:lnTo>
                    <a:pt x="635" y="200"/>
                  </a:lnTo>
                  <a:lnTo>
                    <a:pt x="635" y="199"/>
                  </a:lnTo>
                  <a:lnTo>
                    <a:pt x="637" y="201"/>
                  </a:lnTo>
                  <a:lnTo>
                    <a:pt x="635" y="204"/>
                  </a:lnTo>
                  <a:lnTo>
                    <a:pt x="635" y="554"/>
                  </a:lnTo>
                  <a:lnTo>
                    <a:pt x="637" y="554"/>
                  </a:lnTo>
                  <a:lnTo>
                    <a:pt x="637" y="105"/>
                  </a:lnTo>
                  <a:lnTo>
                    <a:pt x="5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6192349E-7BE2-4688-ADA5-969DFE199D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EED4AC1-7EE9-43E7-83BF-50CD15E87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9" y="2425"/>
              <a:ext cx="161" cy="417"/>
            </a:xfrm>
            <a:custGeom>
              <a:avLst/>
              <a:gdLst>
                <a:gd name="T0" fmla="*/ 159 w 161"/>
                <a:gd name="T1" fmla="*/ 0 h 417"/>
                <a:gd name="T2" fmla="*/ 159 w 161"/>
                <a:gd name="T3" fmla="*/ 1 h 417"/>
                <a:gd name="T4" fmla="*/ 0 w 161"/>
                <a:gd name="T5" fmla="*/ 164 h 417"/>
                <a:gd name="T6" fmla="*/ 0 w 161"/>
                <a:gd name="T7" fmla="*/ 417 h 417"/>
                <a:gd name="T8" fmla="*/ 2 w 161"/>
                <a:gd name="T9" fmla="*/ 417 h 417"/>
                <a:gd name="T10" fmla="*/ 2 w 161"/>
                <a:gd name="T11" fmla="*/ 165 h 417"/>
                <a:gd name="T12" fmla="*/ 159 w 161"/>
                <a:gd name="T13" fmla="*/ 5 h 417"/>
                <a:gd name="T14" fmla="*/ 161 w 161"/>
                <a:gd name="T15" fmla="*/ 2 h 417"/>
                <a:gd name="T16" fmla="*/ 159 w 161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417">
                  <a:moveTo>
                    <a:pt x="159" y="0"/>
                  </a:moveTo>
                  <a:lnTo>
                    <a:pt x="159" y="1"/>
                  </a:lnTo>
                  <a:lnTo>
                    <a:pt x="0" y="164"/>
                  </a:lnTo>
                  <a:lnTo>
                    <a:pt x="0" y="417"/>
                  </a:lnTo>
                  <a:lnTo>
                    <a:pt x="2" y="417"/>
                  </a:lnTo>
                  <a:lnTo>
                    <a:pt x="2" y="165"/>
                  </a:lnTo>
                  <a:lnTo>
                    <a:pt x="159" y="5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6E955A2-8DFF-4140-A14D-21CAF00DC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A096D7D4-4242-4C09-8238-C3B6014BEC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4" y="2493"/>
              <a:ext cx="227" cy="494"/>
            </a:xfrm>
            <a:custGeom>
              <a:avLst/>
              <a:gdLst>
                <a:gd name="T0" fmla="*/ 227 w 227"/>
                <a:gd name="T1" fmla="*/ 0 h 494"/>
                <a:gd name="T2" fmla="*/ 224 w 227"/>
                <a:gd name="T3" fmla="*/ 0 h 494"/>
                <a:gd name="T4" fmla="*/ 224 w 227"/>
                <a:gd name="T5" fmla="*/ 262 h 494"/>
                <a:gd name="T6" fmla="*/ 2 w 227"/>
                <a:gd name="T7" fmla="*/ 490 h 494"/>
                <a:gd name="T8" fmla="*/ 0 w 227"/>
                <a:gd name="T9" fmla="*/ 492 h 494"/>
                <a:gd name="T10" fmla="*/ 2 w 227"/>
                <a:gd name="T11" fmla="*/ 494 h 494"/>
                <a:gd name="T12" fmla="*/ 2 w 227"/>
                <a:gd name="T13" fmla="*/ 494 h 494"/>
                <a:gd name="T14" fmla="*/ 3 w 227"/>
                <a:gd name="T15" fmla="*/ 493 h 494"/>
                <a:gd name="T16" fmla="*/ 227 w 227"/>
                <a:gd name="T17" fmla="*/ 263 h 494"/>
                <a:gd name="T18" fmla="*/ 227 w 227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494">
                  <a:moveTo>
                    <a:pt x="227" y="0"/>
                  </a:moveTo>
                  <a:lnTo>
                    <a:pt x="224" y="0"/>
                  </a:lnTo>
                  <a:lnTo>
                    <a:pt x="224" y="262"/>
                  </a:lnTo>
                  <a:lnTo>
                    <a:pt x="2" y="490"/>
                  </a:lnTo>
                  <a:lnTo>
                    <a:pt x="0" y="492"/>
                  </a:lnTo>
                  <a:lnTo>
                    <a:pt x="2" y="494"/>
                  </a:lnTo>
                  <a:lnTo>
                    <a:pt x="2" y="494"/>
                  </a:lnTo>
                  <a:lnTo>
                    <a:pt x="3" y="493"/>
                  </a:lnTo>
                  <a:lnTo>
                    <a:pt x="227" y="263"/>
                  </a:lnTo>
                  <a:lnTo>
                    <a:pt x="22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1944DD0-F5EE-4786-9FCD-C302E1248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8090AAD-07AA-455C-80EC-4290CE270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0" y="1687"/>
              <a:ext cx="888" cy="443"/>
            </a:xfrm>
            <a:custGeom>
              <a:avLst/>
              <a:gdLst>
                <a:gd name="T0" fmla="*/ 737 w 888"/>
                <a:gd name="T1" fmla="*/ 0 h 443"/>
                <a:gd name="T2" fmla="*/ 339 w 888"/>
                <a:gd name="T3" fmla="*/ 0 h 443"/>
                <a:gd name="T4" fmla="*/ 339 w 888"/>
                <a:gd name="T5" fmla="*/ 0 h 443"/>
                <a:gd name="T6" fmla="*/ 337 w 888"/>
                <a:gd name="T7" fmla="*/ 2 h 443"/>
                <a:gd name="T8" fmla="*/ 336 w 888"/>
                <a:gd name="T9" fmla="*/ 1 h 443"/>
                <a:gd name="T10" fmla="*/ 180 w 888"/>
                <a:gd name="T11" fmla="*/ 161 h 443"/>
                <a:gd name="T12" fmla="*/ 0 w 888"/>
                <a:gd name="T13" fmla="*/ 161 h 443"/>
                <a:gd name="T14" fmla="*/ 0 w 888"/>
                <a:gd name="T15" fmla="*/ 164 h 443"/>
                <a:gd name="T16" fmla="*/ 181 w 888"/>
                <a:gd name="T17" fmla="*/ 164 h 443"/>
                <a:gd name="T18" fmla="*/ 339 w 888"/>
                <a:gd name="T19" fmla="*/ 3 h 443"/>
                <a:gd name="T20" fmla="*/ 735 w 888"/>
                <a:gd name="T21" fmla="*/ 3 h 443"/>
                <a:gd name="T22" fmla="*/ 886 w 888"/>
                <a:gd name="T23" fmla="*/ 156 h 443"/>
                <a:gd name="T24" fmla="*/ 886 w 888"/>
                <a:gd name="T25" fmla="*/ 443 h 443"/>
                <a:gd name="T26" fmla="*/ 888 w 888"/>
                <a:gd name="T27" fmla="*/ 443 h 443"/>
                <a:gd name="T28" fmla="*/ 888 w 888"/>
                <a:gd name="T29" fmla="*/ 155 h 443"/>
                <a:gd name="T30" fmla="*/ 737 w 888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8" h="443">
                  <a:moveTo>
                    <a:pt x="737" y="0"/>
                  </a:moveTo>
                  <a:lnTo>
                    <a:pt x="339" y="0"/>
                  </a:lnTo>
                  <a:lnTo>
                    <a:pt x="339" y="0"/>
                  </a:lnTo>
                  <a:lnTo>
                    <a:pt x="337" y="2"/>
                  </a:lnTo>
                  <a:lnTo>
                    <a:pt x="336" y="1"/>
                  </a:lnTo>
                  <a:lnTo>
                    <a:pt x="180" y="161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181" y="164"/>
                  </a:lnTo>
                  <a:lnTo>
                    <a:pt x="339" y="3"/>
                  </a:lnTo>
                  <a:lnTo>
                    <a:pt x="735" y="3"/>
                  </a:lnTo>
                  <a:lnTo>
                    <a:pt x="886" y="156"/>
                  </a:lnTo>
                  <a:lnTo>
                    <a:pt x="886" y="443"/>
                  </a:lnTo>
                  <a:lnTo>
                    <a:pt x="888" y="443"/>
                  </a:lnTo>
                  <a:lnTo>
                    <a:pt x="888" y="155"/>
                  </a:lnTo>
                  <a:lnTo>
                    <a:pt x="7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CE15EC2-7298-4AF9-BA7C-6C2D951B74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C0DE5BF-00F5-4D22-950E-FB1595916D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7" y="1086"/>
              <a:ext cx="573" cy="1221"/>
            </a:xfrm>
            <a:custGeom>
              <a:avLst/>
              <a:gdLst>
                <a:gd name="T0" fmla="*/ 6 w 573"/>
                <a:gd name="T1" fmla="*/ 0 h 1221"/>
                <a:gd name="T2" fmla="*/ 2 w 573"/>
                <a:gd name="T3" fmla="*/ 0 h 1221"/>
                <a:gd name="T4" fmla="*/ 0 w 573"/>
                <a:gd name="T5" fmla="*/ 1 h 1221"/>
                <a:gd name="T6" fmla="*/ 0 w 573"/>
                <a:gd name="T7" fmla="*/ 1058 h 1221"/>
                <a:gd name="T8" fmla="*/ 158 w 573"/>
                <a:gd name="T9" fmla="*/ 1220 h 1221"/>
                <a:gd name="T10" fmla="*/ 159 w 573"/>
                <a:gd name="T11" fmla="*/ 1221 h 1221"/>
                <a:gd name="T12" fmla="*/ 161 w 573"/>
                <a:gd name="T13" fmla="*/ 1219 h 1221"/>
                <a:gd name="T14" fmla="*/ 161 w 573"/>
                <a:gd name="T15" fmla="*/ 1219 h 1221"/>
                <a:gd name="T16" fmla="*/ 160 w 573"/>
                <a:gd name="T17" fmla="*/ 1218 h 1221"/>
                <a:gd name="T18" fmla="*/ 3 w 573"/>
                <a:gd name="T19" fmla="*/ 1058 h 1221"/>
                <a:gd name="T20" fmla="*/ 3 w 573"/>
                <a:gd name="T21" fmla="*/ 2 h 1221"/>
                <a:gd name="T22" fmla="*/ 6 w 573"/>
                <a:gd name="T23" fmla="*/ 0 h 1221"/>
                <a:gd name="T24" fmla="*/ 494 w 573"/>
                <a:gd name="T25" fmla="*/ 0 h 1221"/>
                <a:gd name="T26" fmla="*/ 490 w 573"/>
                <a:gd name="T27" fmla="*/ 0 h 1221"/>
                <a:gd name="T28" fmla="*/ 570 w 573"/>
                <a:gd name="T29" fmla="*/ 81 h 1221"/>
                <a:gd name="T30" fmla="*/ 570 w 573"/>
                <a:gd name="T31" fmla="*/ 332 h 1221"/>
                <a:gd name="T32" fmla="*/ 573 w 573"/>
                <a:gd name="T33" fmla="*/ 332 h 1221"/>
                <a:gd name="T34" fmla="*/ 573 w 573"/>
                <a:gd name="T35" fmla="*/ 80 h 1221"/>
                <a:gd name="T36" fmla="*/ 494 w 573"/>
                <a:gd name="T37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1221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058"/>
                  </a:lnTo>
                  <a:lnTo>
                    <a:pt x="158" y="1220"/>
                  </a:lnTo>
                  <a:lnTo>
                    <a:pt x="159" y="1221"/>
                  </a:lnTo>
                  <a:lnTo>
                    <a:pt x="161" y="1219"/>
                  </a:lnTo>
                  <a:lnTo>
                    <a:pt x="161" y="1219"/>
                  </a:lnTo>
                  <a:lnTo>
                    <a:pt x="160" y="1218"/>
                  </a:lnTo>
                  <a:lnTo>
                    <a:pt x="3" y="1058"/>
                  </a:lnTo>
                  <a:lnTo>
                    <a:pt x="3" y="2"/>
                  </a:lnTo>
                  <a:lnTo>
                    <a:pt x="6" y="0"/>
                  </a:lnTo>
                  <a:moveTo>
                    <a:pt x="494" y="0"/>
                  </a:moveTo>
                  <a:lnTo>
                    <a:pt x="490" y="0"/>
                  </a:lnTo>
                  <a:lnTo>
                    <a:pt x="570" y="81"/>
                  </a:lnTo>
                  <a:lnTo>
                    <a:pt x="570" y="332"/>
                  </a:lnTo>
                  <a:lnTo>
                    <a:pt x="573" y="332"/>
                  </a:lnTo>
                  <a:lnTo>
                    <a:pt x="573" y="80"/>
                  </a:lnTo>
                  <a:lnTo>
                    <a:pt x="49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36F9C55-84F3-4FB2-BFB4-09DABD593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6DCBB0C-B506-4002-8AE1-8D5D2C88C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" y="1086"/>
              <a:ext cx="117" cy="116"/>
            </a:xfrm>
            <a:custGeom>
              <a:avLst/>
              <a:gdLst>
                <a:gd name="T0" fmla="*/ 5 w 117"/>
                <a:gd name="T1" fmla="*/ 0 h 116"/>
                <a:gd name="T2" fmla="*/ 0 w 117"/>
                <a:gd name="T3" fmla="*/ 0 h 116"/>
                <a:gd name="T4" fmla="*/ 114 w 117"/>
                <a:gd name="T5" fmla="*/ 116 h 116"/>
                <a:gd name="T6" fmla="*/ 117 w 117"/>
                <a:gd name="T7" fmla="*/ 114 h 116"/>
                <a:gd name="T8" fmla="*/ 5 w 117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5" y="0"/>
                  </a:moveTo>
                  <a:lnTo>
                    <a:pt x="0" y="0"/>
                  </a:lnTo>
                  <a:lnTo>
                    <a:pt x="114" y="116"/>
                  </a:lnTo>
                  <a:lnTo>
                    <a:pt x="117" y="114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551D65C-4F01-4471-A549-9B58F09C3D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close/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544D767-6834-4436-ABFA-BF3A4EA70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1" y="1449"/>
              <a:ext cx="743" cy="764"/>
            </a:xfrm>
            <a:custGeom>
              <a:avLst/>
              <a:gdLst>
                <a:gd name="T0" fmla="*/ 743 w 743"/>
                <a:gd name="T1" fmla="*/ 764 h 764"/>
                <a:gd name="T2" fmla="*/ 743 w 743"/>
                <a:gd name="T3" fmla="*/ 764 h 764"/>
                <a:gd name="T4" fmla="*/ 743 w 743"/>
                <a:gd name="T5" fmla="*/ 764 h 764"/>
                <a:gd name="T6" fmla="*/ 357 w 743"/>
                <a:gd name="T7" fmla="*/ 0 h 764"/>
                <a:gd name="T8" fmla="*/ 124 w 743"/>
                <a:gd name="T9" fmla="*/ 0 h 764"/>
                <a:gd name="T10" fmla="*/ 0 w 743"/>
                <a:gd name="T11" fmla="*/ 127 h 764"/>
                <a:gd name="T12" fmla="*/ 2 w 743"/>
                <a:gd name="T13" fmla="*/ 129 h 764"/>
                <a:gd name="T14" fmla="*/ 125 w 743"/>
                <a:gd name="T15" fmla="*/ 3 h 764"/>
                <a:gd name="T16" fmla="*/ 358 w 743"/>
                <a:gd name="T17" fmla="*/ 3 h 764"/>
                <a:gd name="T18" fmla="*/ 740 w 743"/>
                <a:gd name="T19" fmla="*/ 394 h 764"/>
                <a:gd name="T20" fmla="*/ 740 w 743"/>
                <a:gd name="T21" fmla="*/ 764 h 764"/>
                <a:gd name="T22" fmla="*/ 743 w 743"/>
                <a:gd name="T23" fmla="*/ 764 h 764"/>
                <a:gd name="T24" fmla="*/ 743 w 743"/>
                <a:gd name="T25" fmla="*/ 393 h 764"/>
                <a:gd name="T26" fmla="*/ 360 w 743"/>
                <a:gd name="T27" fmla="*/ 1 h 764"/>
                <a:gd name="T28" fmla="*/ 360 w 743"/>
                <a:gd name="T29" fmla="*/ 1 h 764"/>
                <a:gd name="T30" fmla="*/ 357 w 743"/>
                <a:gd name="T31" fmla="*/ 1 h 764"/>
                <a:gd name="T32" fmla="*/ 357 w 743"/>
                <a:gd name="T33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64">
                  <a:moveTo>
                    <a:pt x="743" y="764"/>
                  </a:moveTo>
                  <a:lnTo>
                    <a:pt x="743" y="764"/>
                  </a:lnTo>
                  <a:lnTo>
                    <a:pt x="743" y="764"/>
                  </a:lnTo>
                  <a:moveTo>
                    <a:pt x="357" y="0"/>
                  </a:moveTo>
                  <a:lnTo>
                    <a:pt x="124" y="0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125" y="3"/>
                  </a:lnTo>
                  <a:lnTo>
                    <a:pt x="358" y="3"/>
                  </a:lnTo>
                  <a:lnTo>
                    <a:pt x="740" y="394"/>
                  </a:lnTo>
                  <a:lnTo>
                    <a:pt x="740" y="764"/>
                  </a:lnTo>
                  <a:lnTo>
                    <a:pt x="743" y="764"/>
                  </a:lnTo>
                  <a:lnTo>
                    <a:pt x="743" y="393"/>
                  </a:lnTo>
                  <a:lnTo>
                    <a:pt x="360" y="1"/>
                  </a:lnTo>
                  <a:lnTo>
                    <a:pt x="360" y="1"/>
                  </a:lnTo>
                  <a:lnTo>
                    <a:pt x="357" y="1"/>
                  </a:lnTo>
                  <a:lnTo>
                    <a:pt x="3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66AAF9F-DDCC-4DB5-A3C3-BDD164742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D46DFCE-F860-4163-8E8B-63C1CB744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4" y="1086"/>
              <a:ext cx="147" cy="364"/>
            </a:xfrm>
            <a:custGeom>
              <a:avLst/>
              <a:gdLst>
                <a:gd name="T0" fmla="*/ 4 w 147"/>
                <a:gd name="T1" fmla="*/ 0 h 364"/>
                <a:gd name="T2" fmla="*/ 0 w 147"/>
                <a:gd name="T3" fmla="*/ 0 h 364"/>
                <a:gd name="T4" fmla="*/ 144 w 147"/>
                <a:gd name="T5" fmla="*/ 147 h 364"/>
                <a:gd name="T6" fmla="*/ 144 w 147"/>
                <a:gd name="T7" fmla="*/ 363 h 364"/>
                <a:gd name="T8" fmla="*/ 144 w 147"/>
                <a:gd name="T9" fmla="*/ 364 h 364"/>
                <a:gd name="T10" fmla="*/ 147 w 147"/>
                <a:gd name="T11" fmla="*/ 364 h 364"/>
                <a:gd name="T12" fmla="*/ 147 w 147"/>
                <a:gd name="T13" fmla="*/ 364 h 364"/>
                <a:gd name="T14" fmla="*/ 147 w 147"/>
                <a:gd name="T15" fmla="*/ 147 h 364"/>
                <a:gd name="T16" fmla="*/ 4 w 147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64">
                  <a:moveTo>
                    <a:pt x="4" y="0"/>
                  </a:moveTo>
                  <a:lnTo>
                    <a:pt x="0" y="0"/>
                  </a:lnTo>
                  <a:lnTo>
                    <a:pt x="144" y="147"/>
                  </a:lnTo>
                  <a:lnTo>
                    <a:pt x="144" y="363"/>
                  </a:lnTo>
                  <a:lnTo>
                    <a:pt x="144" y="364"/>
                  </a:lnTo>
                  <a:lnTo>
                    <a:pt x="147" y="364"/>
                  </a:lnTo>
                  <a:lnTo>
                    <a:pt x="147" y="364"/>
                  </a:lnTo>
                  <a:lnTo>
                    <a:pt x="147" y="147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1E56C6E-6CA3-4F30-B41F-B5096F549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8BD5980-C499-4A25-A2CF-F8200440D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5" y="1086"/>
              <a:ext cx="513" cy="253"/>
            </a:xfrm>
            <a:custGeom>
              <a:avLst/>
              <a:gdLst>
                <a:gd name="T0" fmla="*/ 3 w 513"/>
                <a:gd name="T1" fmla="*/ 0 h 253"/>
                <a:gd name="T2" fmla="*/ 0 w 513"/>
                <a:gd name="T3" fmla="*/ 0 h 253"/>
                <a:gd name="T4" fmla="*/ 248 w 513"/>
                <a:gd name="T5" fmla="*/ 253 h 253"/>
                <a:gd name="T6" fmla="*/ 513 w 513"/>
                <a:gd name="T7" fmla="*/ 253 h 253"/>
                <a:gd name="T8" fmla="*/ 513 w 513"/>
                <a:gd name="T9" fmla="*/ 253 h 253"/>
                <a:gd name="T10" fmla="*/ 513 w 513"/>
                <a:gd name="T11" fmla="*/ 250 h 253"/>
                <a:gd name="T12" fmla="*/ 512 w 513"/>
                <a:gd name="T13" fmla="*/ 250 h 253"/>
                <a:gd name="T14" fmla="*/ 249 w 513"/>
                <a:gd name="T15" fmla="*/ 250 h 253"/>
                <a:gd name="T16" fmla="*/ 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3" y="0"/>
                  </a:moveTo>
                  <a:lnTo>
                    <a:pt x="0" y="0"/>
                  </a:lnTo>
                  <a:lnTo>
                    <a:pt x="248" y="253"/>
                  </a:lnTo>
                  <a:lnTo>
                    <a:pt x="513" y="253"/>
                  </a:lnTo>
                  <a:lnTo>
                    <a:pt x="513" y="253"/>
                  </a:lnTo>
                  <a:lnTo>
                    <a:pt x="513" y="250"/>
                  </a:lnTo>
                  <a:lnTo>
                    <a:pt x="512" y="250"/>
                  </a:lnTo>
                  <a:lnTo>
                    <a:pt x="249" y="25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9BB29F3C-2FB3-4C55-B4F7-80F5743A23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E46A4E2-9D69-4988-9AD3-F21598CEC3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5" y="1368"/>
              <a:ext cx="408" cy="762"/>
            </a:xfrm>
            <a:custGeom>
              <a:avLst/>
              <a:gdLst>
                <a:gd name="T0" fmla="*/ 1 w 408"/>
                <a:gd name="T1" fmla="*/ 0 h 762"/>
                <a:gd name="T2" fmla="*/ 0 w 408"/>
                <a:gd name="T3" fmla="*/ 1 h 762"/>
                <a:gd name="T4" fmla="*/ 406 w 408"/>
                <a:gd name="T5" fmla="*/ 417 h 762"/>
                <a:gd name="T6" fmla="*/ 406 w 408"/>
                <a:gd name="T7" fmla="*/ 762 h 762"/>
                <a:gd name="T8" fmla="*/ 408 w 408"/>
                <a:gd name="T9" fmla="*/ 762 h 762"/>
                <a:gd name="T10" fmla="*/ 408 w 408"/>
                <a:gd name="T11" fmla="*/ 416 h 762"/>
                <a:gd name="T12" fmla="*/ 264 w 408"/>
                <a:gd name="T13" fmla="*/ 269 h 762"/>
                <a:gd name="T14" fmla="*/ 263 w 408"/>
                <a:gd name="T15" fmla="*/ 270 h 762"/>
                <a:gd name="T16" fmla="*/ 261 w 408"/>
                <a:gd name="T17" fmla="*/ 268 h 762"/>
                <a:gd name="T18" fmla="*/ 262 w 408"/>
                <a:gd name="T19" fmla="*/ 266 h 762"/>
                <a:gd name="T20" fmla="*/ 1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1" y="0"/>
                  </a:moveTo>
                  <a:lnTo>
                    <a:pt x="0" y="1"/>
                  </a:lnTo>
                  <a:lnTo>
                    <a:pt x="406" y="417"/>
                  </a:lnTo>
                  <a:lnTo>
                    <a:pt x="406" y="762"/>
                  </a:lnTo>
                  <a:lnTo>
                    <a:pt x="408" y="762"/>
                  </a:lnTo>
                  <a:lnTo>
                    <a:pt x="408" y="416"/>
                  </a:lnTo>
                  <a:lnTo>
                    <a:pt x="264" y="269"/>
                  </a:lnTo>
                  <a:lnTo>
                    <a:pt x="263" y="270"/>
                  </a:lnTo>
                  <a:lnTo>
                    <a:pt x="261" y="268"/>
                  </a:lnTo>
                  <a:lnTo>
                    <a:pt x="262" y="266"/>
                  </a:lnTo>
                  <a:lnTo>
                    <a:pt x="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C17C7C2A-8638-4727-84D5-7C7F9882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36B0B241-2431-40E0-B9CE-A537CB7D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6" y="1439"/>
              <a:ext cx="113" cy="199"/>
            </a:xfrm>
            <a:custGeom>
              <a:avLst/>
              <a:gdLst>
                <a:gd name="T0" fmla="*/ 31 w 113"/>
                <a:gd name="T1" fmla="*/ 0 h 199"/>
                <a:gd name="T2" fmla="*/ 29 w 113"/>
                <a:gd name="T3" fmla="*/ 2 h 199"/>
                <a:gd name="T4" fmla="*/ 110 w 113"/>
                <a:gd name="T5" fmla="*/ 85 h 199"/>
                <a:gd name="T6" fmla="*/ 1 w 113"/>
                <a:gd name="T7" fmla="*/ 195 h 199"/>
                <a:gd name="T8" fmla="*/ 0 w 113"/>
                <a:gd name="T9" fmla="*/ 197 h 199"/>
                <a:gd name="T10" fmla="*/ 2 w 113"/>
                <a:gd name="T11" fmla="*/ 199 h 199"/>
                <a:gd name="T12" fmla="*/ 3 w 113"/>
                <a:gd name="T13" fmla="*/ 198 h 199"/>
                <a:gd name="T14" fmla="*/ 113 w 113"/>
                <a:gd name="T15" fmla="*/ 85 h 199"/>
                <a:gd name="T16" fmla="*/ 31 w 113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99">
                  <a:moveTo>
                    <a:pt x="31" y="0"/>
                  </a:moveTo>
                  <a:lnTo>
                    <a:pt x="29" y="2"/>
                  </a:lnTo>
                  <a:lnTo>
                    <a:pt x="110" y="85"/>
                  </a:lnTo>
                  <a:lnTo>
                    <a:pt x="1" y="195"/>
                  </a:lnTo>
                  <a:lnTo>
                    <a:pt x="0" y="197"/>
                  </a:lnTo>
                  <a:lnTo>
                    <a:pt x="2" y="199"/>
                  </a:lnTo>
                  <a:lnTo>
                    <a:pt x="3" y="198"/>
                  </a:lnTo>
                  <a:lnTo>
                    <a:pt x="113" y="85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17197AD1-FBA3-470A-ABA4-6F3A0568A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CF3D685-EEF2-4D9B-ACE5-F8550309D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0" y="1485"/>
              <a:ext cx="409" cy="204"/>
            </a:xfrm>
            <a:custGeom>
              <a:avLst/>
              <a:gdLst>
                <a:gd name="T0" fmla="*/ 211 w 409"/>
                <a:gd name="T1" fmla="*/ 0 h 204"/>
                <a:gd name="T2" fmla="*/ 0 w 409"/>
                <a:gd name="T3" fmla="*/ 0 h 204"/>
                <a:gd name="T4" fmla="*/ 0 w 409"/>
                <a:gd name="T5" fmla="*/ 3 h 204"/>
                <a:gd name="T6" fmla="*/ 211 w 409"/>
                <a:gd name="T7" fmla="*/ 3 h 204"/>
                <a:gd name="T8" fmla="*/ 406 w 409"/>
                <a:gd name="T9" fmla="*/ 203 h 204"/>
                <a:gd name="T10" fmla="*/ 407 w 409"/>
                <a:gd name="T11" fmla="*/ 204 h 204"/>
                <a:gd name="T12" fmla="*/ 409 w 409"/>
                <a:gd name="T13" fmla="*/ 202 h 204"/>
                <a:gd name="T14" fmla="*/ 409 w 409"/>
                <a:gd name="T15" fmla="*/ 202 h 204"/>
                <a:gd name="T16" fmla="*/ 214 w 409"/>
                <a:gd name="T17" fmla="*/ 1 h 204"/>
                <a:gd name="T18" fmla="*/ 214 w 409"/>
                <a:gd name="T19" fmla="*/ 2 h 204"/>
                <a:gd name="T20" fmla="*/ 211 w 409"/>
                <a:gd name="T21" fmla="*/ 2 h 204"/>
                <a:gd name="T22" fmla="*/ 211 w 409"/>
                <a:gd name="T2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9" h="204">
                  <a:moveTo>
                    <a:pt x="211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11" y="3"/>
                  </a:lnTo>
                  <a:lnTo>
                    <a:pt x="406" y="203"/>
                  </a:lnTo>
                  <a:lnTo>
                    <a:pt x="407" y="204"/>
                  </a:lnTo>
                  <a:lnTo>
                    <a:pt x="409" y="202"/>
                  </a:lnTo>
                  <a:lnTo>
                    <a:pt x="409" y="202"/>
                  </a:lnTo>
                  <a:lnTo>
                    <a:pt x="214" y="1"/>
                  </a:lnTo>
                  <a:lnTo>
                    <a:pt x="214" y="2"/>
                  </a:lnTo>
                  <a:lnTo>
                    <a:pt x="211" y="2"/>
                  </a:lnTo>
                  <a:lnTo>
                    <a:pt x="2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5128A1C4-25E2-414B-85E1-39F87DBC1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2BEB0C5D-8EF8-4B3B-B5A2-4100F605C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80" y="1107"/>
              <a:ext cx="154" cy="380"/>
            </a:xfrm>
            <a:custGeom>
              <a:avLst/>
              <a:gdLst>
                <a:gd name="T0" fmla="*/ 2 w 154"/>
                <a:gd name="T1" fmla="*/ 0 h 380"/>
                <a:gd name="T2" fmla="*/ 0 w 154"/>
                <a:gd name="T3" fmla="*/ 2 h 380"/>
                <a:gd name="T4" fmla="*/ 151 w 154"/>
                <a:gd name="T5" fmla="*/ 156 h 380"/>
                <a:gd name="T6" fmla="*/ 151 w 154"/>
                <a:gd name="T7" fmla="*/ 378 h 380"/>
                <a:gd name="T8" fmla="*/ 151 w 154"/>
                <a:gd name="T9" fmla="*/ 380 h 380"/>
                <a:gd name="T10" fmla="*/ 154 w 154"/>
                <a:gd name="T11" fmla="*/ 380 h 380"/>
                <a:gd name="T12" fmla="*/ 154 w 154"/>
                <a:gd name="T13" fmla="*/ 379 h 380"/>
                <a:gd name="T14" fmla="*/ 154 w 154"/>
                <a:gd name="T15" fmla="*/ 155 h 380"/>
                <a:gd name="T16" fmla="*/ 2 w 154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80">
                  <a:moveTo>
                    <a:pt x="2" y="0"/>
                  </a:moveTo>
                  <a:lnTo>
                    <a:pt x="0" y="2"/>
                  </a:lnTo>
                  <a:lnTo>
                    <a:pt x="151" y="156"/>
                  </a:lnTo>
                  <a:lnTo>
                    <a:pt x="151" y="378"/>
                  </a:lnTo>
                  <a:lnTo>
                    <a:pt x="151" y="380"/>
                  </a:lnTo>
                  <a:lnTo>
                    <a:pt x="154" y="380"/>
                  </a:lnTo>
                  <a:lnTo>
                    <a:pt x="154" y="379"/>
                  </a:lnTo>
                  <a:lnTo>
                    <a:pt x="154" y="155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E1A8E5E6-12B2-41B7-A375-3878558DF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DE3E5F9-61F3-42A7-927B-52278150A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086"/>
              <a:ext cx="66" cy="65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0 w 66"/>
                <a:gd name="T5" fmla="*/ 63 h 65"/>
                <a:gd name="T6" fmla="*/ 2 w 66"/>
                <a:gd name="T7" fmla="*/ 65 h 65"/>
                <a:gd name="T8" fmla="*/ 66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lnTo>
                    <a:pt x="63" y="0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C8231393-6766-4234-BB5B-1E224B654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7549C16C-08D5-44C6-800A-2F9F5F300C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886"/>
              <a:ext cx="156" cy="160"/>
            </a:xfrm>
            <a:custGeom>
              <a:avLst/>
              <a:gdLst>
                <a:gd name="T0" fmla="*/ 154 w 156"/>
                <a:gd name="T1" fmla="*/ 0 h 160"/>
                <a:gd name="T2" fmla="*/ 1 w 156"/>
                <a:gd name="T3" fmla="*/ 157 h 160"/>
                <a:gd name="T4" fmla="*/ 0 w 156"/>
                <a:gd name="T5" fmla="*/ 158 h 160"/>
                <a:gd name="T6" fmla="*/ 2 w 156"/>
                <a:gd name="T7" fmla="*/ 160 h 160"/>
                <a:gd name="T8" fmla="*/ 3 w 156"/>
                <a:gd name="T9" fmla="*/ 159 h 160"/>
                <a:gd name="T10" fmla="*/ 156 w 156"/>
                <a:gd name="T11" fmla="*/ 2 h 160"/>
                <a:gd name="T12" fmla="*/ 154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154" y="0"/>
                  </a:moveTo>
                  <a:lnTo>
                    <a:pt x="1" y="157"/>
                  </a:lnTo>
                  <a:lnTo>
                    <a:pt x="0" y="158"/>
                  </a:lnTo>
                  <a:lnTo>
                    <a:pt x="2" y="160"/>
                  </a:lnTo>
                  <a:lnTo>
                    <a:pt x="3" y="159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202612E-33EC-4375-A7B6-C58E0AE5F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4723D24C-E2A7-4EFA-9369-6EDAAB422C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05" y="2043"/>
              <a:ext cx="664" cy="1026"/>
            </a:xfrm>
            <a:custGeom>
              <a:avLst/>
              <a:gdLst>
                <a:gd name="T0" fmla="*/ 664 w 664"/>
                <a:gd name="T1" fmla="*/ 0 h 1026"/>
                <a:gd name="T2" fmla="*/ 391 w 664"/>
                <a:gd name="T3" fmla="*/ 0 h 1026"/>
                <a:gd name="T4" fmla="*/ 225 w 664"/>
                <a:gd name="T5" fmla="*/ 170 h 1026"/>
                <a:gd name="T6" fmla="*/ 225 w 664"/>
                <a:gd name="T7" fmla="*/ 656 h 1026"/>
                <a:gd name="T8" fmla="*/ 0 w 664"/>
                <a:gd name="T9" fmla="*/ 888 h 1026"/>
                <a:gd name="T10" fmla="*/ 135 w 664"/>
                <a:gd name="T11" fmla="*/ 1026 h 1026"/>
                <a:gd name="T12" fmla="*/ 140 w 664"/>
                <a:gd name="T13" fmla="*/ 1026 h 1026"/>
                <a:gd name="T14" fmla="*/ 4 w 664"/>
                <a:gd name="T15" fmla="*/ 888 h 1026"/>
                <a:gd name="T16" fmla="*/ 228 w 664"/>
                <a:gd name="T17" fmla="*/ 658 h 1026"/>
                <a:gd name="T18" fmla="*/ 228 w 664"/>
                <a:gd name="T19" fmla="*/ 171 h 1026"/>
                <a:gd name="T20" fmla="*/ 392 w 664"/>
                <a:gd name="T21" fmla="*/ 3 h 1026"/>
                <a:gd name="T22" fmla="*/ 664 w 664"/>
                <a:gd name="T23" fmla="*/ 3 h 1026"/>
                <a:gd name="T24" fmla="*/ 664 w 664"/>
                <a:gd name="T25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1026">
                  <a:moveTo>
                    <a:pt x="664" y="0"/>
                  </a:moveTo>
                  <a:lnTo>
                    <a:pt x="391" y="0"/>
                  </a:lnTo>
                  <a:lnTo>
                    <a:pt x="225" y="170"/>
                  </a:lnTo>
                  <a:lnTo>
                    <a:pt x="225" y="656"/>
                  </a:lnTo>
                  <a:lnTo>
                    <a:pt x="0" y="888"/>
                  </a:lnTo>
                  <a:lnTo>
                    <a:pt x="135" y="1026"/>
                  </a:lnTo>
                  <a:lnTo>
                    <a:pt x="140" y="1026"/>
                  </a:lnTo>
                  <a:lnTo>
                    <a:pt x="4" y="888"/>
                  </a:lnTo>
                  <a:lnTo>
                    <a:pt x="228" y="658"/>
                  </a:lnTo>
                  <a:lnTo>
                    <a:pt x="228" y="171"/>
                  </a:lnTo>
                  <a:lnTo>
                    <a:pt x="392" y="3"/>
                  </a:lnTo>
                  <a:lnTo>
                    <a:pt x="664" y="3"/>
                  </a:lnTo>
                  <a:lnTo>
                    <a:pt x="66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80CA15D-3C04-46C2-A2A0-CF8AAC2513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EDBA826A-F54B-497B-AE18-D61BC9E969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38" y="2950"/>
              <a:ext cx="315" cy="119"/>
            </a:xfrm>
            <a:custGeom>
              <a:avLst/>
              <a:gdLst>
                <a:gd name="T0" fmla="*/ 199 w 315"/>
                <a:gd name="T1" fmla="*/ 0 h 119"/>
                <a:gd name="T2" fmla="*/ 0 w 315"/>
                <a:gd name="T3" fmla="*/ 0 h 119"/>
                <a:gd name="T4" fmla="*/ 0 w 315"/>
                <a:gd name="T5" fmla="*/ 3 h 119"/>
                <a:gd name="T6" fmla="*/ 197 w 315"/>
                <a:gd name="T7" fmla="*/ 3 h 119"/>
                <a:gd name="T8" fmla="*/ 311 w 315"/>
                <a:gd name="T9" fmla="*/ 119 h 119"/>
                <a:gd name="T10" fmla="*/ 315 w 315"/>
                <a:gd name="T11" fmla="*/ 119 h 119"/>
                <a:gd name="T12" fmla="*/ 199 w 315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" h="119">
                  <a:moveTo>
                    <a:pt x="199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97" y="3"/>
                  </a:lnTo>
                  <a:lnTo>
                    <a:pt x="311" y="119"/>
                  </a:lnTo>
                  <a:lnTo>
                    <a:pt x="315" y="119"/>
                  </a:lnTo>
                  <a:lnTo>
                    <a:pt x="19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F1908B3D-6C0C-4EDA-85A1-CA0C5D90B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4E042735-C2E8-48BD-A905-F0D116E3A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7" y="2310"/>
              <a:ext cx="343" cy="759"/>
            </a:xfrm>
            <a:custGeom>
              <a:avLst/>
              <a:gdLst>
                <a:gd name="T0" fmla="*/ 341 w 343"/>
                <a:gd name="T1" fmla="*/ 0 h 759"/>
                <a:gd name="T2" fmla="*/ 267 w 343"/>
                <a:gd name="T3" fmla="*/ 76 h 759"/>
                <a:gd name="T4" fmla="*/ 2 w 343"/>
                <a:gd name="T5" fmla="*/ 66 h 759"/>
                <a:gd name="T6" fmla="*/ 3 w 343"/>
                <a:gd name="T7" fmla="*/ 66 h 759"/>
                <a:gd name="T8" fmla="*/ 0 w 343"/>
                <a:gd name="T9" fmla="*/ 68 h 759"/>
                <a:gd name="T10" fmla="*/ 0 w 343"/>
                <a:gd name="T11" fmla="*/ 68 h 759"/>
                <a:gd name="T12" fmla="*/ 0 w 343"/>
                <a:gd name="T13" fmla="*/ 711 h 759"/>
                <a:gd name="T14" fmla="*/ 48 w 343"/>
                <a:gd name="T15" fmla="*/ 759 h 759"/>
                <a:gd name="T16" fmla="*/ 52 w 343"/>
                <a:gd name="T17" fmla="*/ 759 h 759"/>
                <a:gd name="T18" fmla="*/ 3 w 343"/>
                <a:gd name="T19" fmla="*/ 710 h 759"/>
                <a:gd name="T20" fmla="*/ 3 w 343"/>
                <a:gd name="T21" fmla="*/ 69 h 759"/>
                <a:gd name="T22" fmla="*/ 268 w 343"/>
                <a:gd name="T23" fmla="*/ 79 h 759"/>
                <a:gd name="T24" fmla="*/ 343 w 343"/>
                <a:gd name="T25" fmla="*/ 2 h 759"/>
                <a:gd name="T26" fmla="*/ 341 w 343"/>
                <a:gd name="T2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759">
                  <a:moveTo>
                    <a:pt x="341" y="0"/>
                  </a:moveTo>
                  <a:lnTo>
                    <a:pt x="267" y="76"/>
                  </a:lnTo>
                  <a:lnTo>
                    <a:pt x="2" y="66"/>
                  </a:lnTo>
                  <a:lnTo>
                    <a:pt x="3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1"/>
                  </a:lnTo>
                  <a:lnTo>
                    <a:pt x="48" y="759"/>
                  </a:lnTo>
                  <a:lnTo>
                    <a:pt x="52" y="759"/>
                  </a:lnTo>
                  <a:lnTo>
                    <a:pt x="3" y="710"/>
                  </a:lnTo>
                  <a:lnTo>
                    <a:pt x="3" y="69"/>
                  </a:lnTo>
                  <a:lnTo>
                    <a:pt x="268" y="79"/>
                  </a:lnTo>
                  <a:lnTo>
                    <a:pt x="343" y="2"/>
                  </a:lnTo>
                  <a:lnTo>
                    <a:pt x="3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27419DF-AEDE-4975-B41E-02AD2739AA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close/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19326F86-187A-4DFB-8921-038D501669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75" y="1086"/>
              <a:ext cx="128" cy="1292"/>
            </a:xfrm>
            <a:custGeom>
              <a:avLst/>
              <a:gdLst>
                <a:gd name="T0" fmla="*/ 0 w 128"/>
                <a:gd name="T1" fmla="*/ 1162 h 1292"/>
                <a:gd name="T2" fmla="*/ 0 w 128"/>
                <a:gd name="T3" fmla="*/ 1167 h 1292"/>
                <a:gd name="T4" fmla="*/ 122 w 128"/>
                <a:gd name="T5" fmla="*/ 1292 h 1292"/>
                <a:gd name="T6" fmla="*/ 122 w 128"/>
                <a:gd name="T7" fmla="*/ 1292 h 1292"/>
                <a:gd name="T8" fmla="*/ 125 w 128"/>
                <a:gd name="T9" fmla="*/ 1290 h 1292"/>
                <a:gd name="T10" fmla="*/ 124 w 128"/>
                <a:gd name="T11" fmla="*/ 1290 h 1292"/>
                <a:gd name="T12" fmla="*/ 0 w 128"/>
                <a:gd name="T13" fmla="*/ 1162 h 1292"/>
                <a:gd name="T14" fmla="*/ 128 w 128"/>
                <a:gd name="T15" fmla="*/ 0 h 1292"/>
                <a:gd name="T16" fmla="*/ 125 w 128"/>
                <a:gd name="T17" fmla="*/ 0 h 1292"/>
                <a:gd name="T18" fmla="*/ 125 w 128"/>
                <a:gd name="T19" fmla="*/ 251 h 1292"/>
                <a:gd name="T20" fmla="*/ 0 w 128"/>
                <a:gd name="T21" fmla="*/ 380 h 1292"/>
                <a:gd name="T22" fmla="*/ 0 w 128"/>
                <a:gd name="T23" fmla="*/ 383 h 1292"/>
                <a:gd name="T24" fmla="*/ 128 w 128"/>
                <a:gd name="T25" fmla="*/ 253 h 1292"/>
                <a:gd name="T26" fmla="*/ 127 w 128"/>
                <a:gd name="T27" fmla="*/ 253 h 1292"/>
                <a:gd name="T28" fmla="*/ 127 w 128"/>
                <a:gd name="T29" fmla="*/ 250 h 1292"/>
                <a:gd name="T30" fmla="*/ 128 w 128"/>
                <a:gd name="T31" fmla="*/ 250 h 1292"/>
                <a:gd name="T32" fmla="*/ 128 w 128"/>
                <a:gd name="T3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" h="1292">
                  <a:moveTo>
                    <a:pt x="0" y="1162"/>
                  </a:moveTo>
                  <a:lnTo>
                    <a:pt x="0" y="1167"/>
                  </a:lnTo>
                  <a:lnTo>
                    <a:pt x="122" y="1292"/>
                  </a:lnTo>
                  <a:lnTo>
                    <a:pt x="122" y="1292"/>
                  </a:lnTo>
                  <a:lnTo>
                    <a:pt x="125" y="1290"/>
                  </a:lnTo>
                  <a:lnTo>
                    <a:pt x="124" y="1290"/>
                  </a:lnTo>
                  <a:lnTo>
                    <a:pt x="0" y="1162"/>
                  </a:lnTo>
                  <a:moveTo>
                    <a:pt x="128" y="0"/>
                  </a:moveTo>
                  <a:lnTo>
                    <a:pt x="125" y="0"/>
                  </a:lnTo>
                  <a:lnTo>
                    <a:pt x="125" y="251"/>
                  </a:lnTo>
                  <a:lnTo>
                    <a:pt x="0" y="380"/>
                  </a:lnTo>
                  <a:lnTo>
                    <a:pt x="0" y="383"/>
                  </a:lnTo>
                  <a:lnTo>
                    <a:pt x="128" y="253"/>
                  </a:lnTo>
                  <a:lnTo>
                    <a:pt x="127" y="253"/>
                  </a:lnTo>
                  <a:lnTo>
                    <a:pt x="127" y="250"/>
                  </a:lnTo>
                  <a:lnTo>
                    <a:pt x="128" y="250"/>
                  </a:lnTo>
                  <a:lnTo>
                    <a:pt x="1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C6959FE0-D801-4731-A53A-88FFBDF08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60">
              <a:extLst>
                <a:ext uri="{FF2B5EF4-FFF2-40B4-BE49-F238E27FC236}">
                  <a16:creationId xmlns:a16="http://schemas.microsoft.com/office/drawing/2014/main" id="{B7540508-0D45-4C67-966A-438EF4B693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5" y="1894"/>
              <a:ext cx="770" cy="1175"/>
            </a:xfrm>
            <a:custGeom>
              <a:avLst/>
              <a:gdLst>
                <a:gd name="T0" fmla="*/ 768 w 770"/>
                <a:gd name="T1" fmla="*/ 0 h 1175"/>
                <a:gd name="T2" fmla="*/ 622 w 770"/>
                <a:gd name="T3" fmla="*/ 149 h 1175"/>
                <a:gd name="T4" fmla="*/ 623 w 770"/>
                <a:gd name="T5" fmla="*/ 150 h 1175"/>
                <a:gd name="T6" fmla="*/ 621 w 770"/>
                <a:gd name="T7" fmla="*/ 152 h 1175"/>
                <a:gd name="T8" fmla="*/ 620 w 770"/>
                <a:gd name="T9" fmla="*/ 151 h 1175"/>
                <a:gd name="T10" fmla="*/ 0 w 770"/>
                <a:gd name="T11" fmla="*/ 786 h 1175"/>
                <a:gd name="T12" fmla="*/ 0 w 770"/>
                <a:gd name="T13" fmla="*/ 1095 h 1175"/>
                <a:gd name="T14" fmla="*/ 221 w 770"/>
                <a:gd name="T15" fmla="*/ 1095 h 1175"/>
                <a:gd name="T16" fmla="*/ 299 w 770"/>
                <a:gd name="T17" fmla="*/ 1175 h 1175"/>
                <a:gd name="T18" fmla="*/ 303 w 770"/>
                <a:gd name="T19" fmla="*/ 1175 h 1175"/>
                <a:gd name="T20" fmla="*/ 222 w 770"/>
                <a:gd name="T21" fmla="*/ 1093 h 1175"/>
                <a:gd name="T22" fmla="*/ 3 w 770"/>
                <a:gd name="T23" fmla="*/ 1093 h 1175"/>
                <a:gd name="T24" fmla="*/ 3 w 770"/>
                <a:gd name="T25" fmla="*/ 912 h 1175"/>
                <a:gd name="T26" fmla="*/ 1 w 770"/>
                <a:gd name="T27" fmla="*/ 912 h 1175"/>
                <a:gd name="T28" fmla="*/ 1 w 770"/>
                <a:gd name="T29" fmla="*/ 909 h 1175"/>
                <a:gd name="T30" fmla="*/ 3 w 770"/>
                <a:gd name="T31" fmla="*/ 909 h 1175"/>
                <a:gd name="T32" fmla="*/ 3 w 770"/>
                <a:gd name="T33" fmla="*/ 787 h 1175"/>
                <a:gd name="T34" fmla="*/ 770 w 770"/>
                <a:gd name="T35" fmla="*/ 2 h 1175"/>
                <a:gd name="T36" fmla="*/ 768 w 770"/>
                <a:gd name="T37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0" h="1175">
                  <a:moveTo>
                    <a:pt x="768" y="0"/>
                  </a:moveTo>
                  <a:lnTo>
                    <a:pt x="622" y="149"/>
                  </a:lnTo>
                  <a:lnTo>
                    <a:pt x="623" y="150"/>
                  </a:lnTo>
                  <a:lnTo>
                    <a:pt x="621" y="152"/>
                  </a:lnTo>
                  <a:lnTo>
                    <a:pt x="620" y="151"/>
                  </a:lnTo>
                  <a:lnTo>
                    <a:pt x="0" y="786"/>
                  </a:lnTo>
                  <a:lnTo>
                    <a:pt x="0" y="1095"/>
                  </a:lnTo>
                  <a:lnTo>
                    <a:pt x="221" y="1095"/>
                  </a:lnTo>
                  <a:lnTo>
                    <a:pt x="299" y="1175"/>
                  </a:lnTo>
                  <a:lnTo>
                    <a:pt x="303" y="1175"/>
                  </a:lnTo>
                  <a:lnTo>
                    <a:pt x="222" y="1093"/>
                  </a:lnTo>
                  <a:lnTo>
                    <a:pt x="3" y="1093"/>
                  </a:lnTo>
                  <a:lnTo>
                    <a:pt x="3" y="912"/>
                  </a:lnTo>
                  <a:lnTo>
                    <a:pt x="1" y="912"/>
                  </a:lnTo>
                  <a:lnTo>
                    <a:pt x="1" y="909"/>
                  </a:lnTo>
                  <a:lnTo>
                    <a:pt x="3" y="909"/>
                  </a:lnTo>
                  <a:lnTo>
                    <a:pt x="3" y="787"/>
                  </a:lnTo>
                  <a:lnTo>
                    <a:pt x="770" y="2"/>
                  </a:lnTo>
                  <a:lnTo>
                    <a:pt x="7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id="{E3FC4B14-122E-4E00-820D-4DBC6D67B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05180D3E-3AAD-4C40-BF13-3D01226A8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2572"/>
              <a:ext cx="441" cy="234"/>
            </a:xfrm>
            <a:custGeom>
              <a:avLst/>
              <a:gdLst>
                <a:gd name="T0" fmla="*/ 439 w 441"/>
                <a:gd name="T1" fmla="*/ 0 h 234"/>
                <a:gd name="T2" fmla="*/ 213 w 441"/>
                <a:gd name="T3" fmla="*/ 231 h 234"/>
                <a:gd name="T4" fmla="*/ 2 w 441"/>
                <a:gd name="T5" fmla="*/ 231 h 234"/>
                <a:gd name="T6" fmla="*/ 0 w 441"/>
                <a:gd name="T7" fmla="*/ 231 h 234"/>
                <a:gd name="T8" fmla="*/ 0 w 441"/>
                <a:gd name="T9" fmla="*/ 234 h 234"/>
                <a:gd name="T10" fmla="*/ 2 w 441"/>
                <a:gd name="T11" fmla="*/ 234 h 234"/>
                <a:gd name="T12" fmla="*/ 215 w 441"/>
                <a:gd name="T13" fmla="*/ 234 h 234"/>
                <a:gd name="T14" fmla="*/ 441 w 441"/>
                <a:gd name="T15" fmla="*/ 2 h 234"/>
                <a:gd name="T16" fmla="*/ 439 w 4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234">
                  <a:moveTo>
                    <a:pt x="439" y="0"/>
                  </a:moveTo>
                  <a:lnTo>
                    <a:pt x="213" y="231"/>
                  </a:lnTo>
                  <a:lnTo>
                    <a:pt x="2" y="231"/>
                  </a:lnTo>
                  <a:lnTo>
                    <a:pt x="0" y="231"/>
                  </a:lnTo>
                  <a:lnTo>
                    <a:pt x="0" y="234"/>
                  </a:lnTo>
                  <a:lnTo>
                    <a:pt x="2" y="234"/>
                  </a:lnTo>
                  <a:lnTo>
                    <a:pt x="215" y="234"/>
                  </a:lnTo>
                  <a:lnTo>
                    <a:pt x="441" y="2"/>
                  </a:lnTo>
                  <a:lnTo>
                    <a:pt x="43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4C102723-08AC-4C64-B715-165144760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B7DA254-D0BC-4626-8D13-35A6C439F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0" y="2226"/>
              <a:ext cx="637" cy="843"/>
            </a:xfrm>
            <a:custGeom>
              <a:avLst/>
              <a:gdLst>
                <a:gd name="T0" fmla="*/ 408 w 637"/>
                <a:gd name="T1" fmla="*/ 0 h 843"/>
                <a:gd name="T2" fmla="*/ 102 w 637"/>
                <a:gd name="T3" fmla="*/ 0 h 843"/>
                <a:gd name="T4" fmla="*/ 0 w 637"/>
                <a:gd name="T5" fmla="*/ 105 h 843"/>
                <a:gd name="T6" fmla="*/ 0 w 637"/>
                <a:gd name="T7" fmla="*/ 554 h 843"/>
                <a:gd name="T8" fmla="*/ 3 w 637"/>
                <a:gd name="T9" fmla="*/ 554 h 843"/>
                <a:gd name="T10" fmla="*/ 3 w 637"/>
                <a:gd name="T11" fmla="*/ 204 h 843"/>
                <a:gd name="T12" fmla="*/ 0 w 637"/>
                <a:gd name="T13" fmla="*/ 201 h 843"/>
                <a:gd name="T14" fmla="*/ 0 w 637"/>
                <a:gd name="T15" fmla="*/ 201 h 843"/>
                <a:gd name="T16" fmla="*/ 0 w 637"/>
                <a:gd name="T17" fmla="*/ 201 h 843"/>
                <a:gd name="T18" fmla="*/ 2 w 637"/>
                <a:gd name="T19" fmla="*/ 199 h 843"/>
                <a:gd name="T20" fmla="*/ 3 w 637"/>
                <a:gd name="T21" fmla="*/ 200 h 843"/>
                <a:gd name="T22" fmla="*/ 3 w 637"/>
                <a:gd name="T23" fmla="*/ 106 h 843"/>
                <a:gd name="T24" fmla="*/ 103 w 637"/>
                <a:gd name="T25" fmla="*/ 3 h 843"/>
                <a:gd name="T26" fmla="*/ 406 w 637"/>
                <a:gd name="T27" fmla="*/ 3 h 843"/>
                <a:gd name="T28" fmla="*/ 634 w 637"/>
                <a:gd name="T29" fmla="*/ 237 h 843"/>
                <a:gd name="T30" fmla="*/ 634 w 637"/>
                <a:gd name="T31" fmla="*/ 545 h 843"/>
                <a:gd name="T32" fmla="*/ 634 w 637"/>
                <a:gd name="T33" fmla="*/ 757 h 843"/>
                <a:gd name="T34" fmla="*/ 636 w 637"/>
                <a:gd name="T35" fmla="*/ 759 h 843"/>
                <a:gd name="T36" fmla="*/ 634 w 637"/>
                <a:gd name="T37" fmla="*/ 761 h 843"/>
                <a:gd name="T38" fmla="*/ 633 w 637"/>
                <a:gd name="T39" fmla="*/ 760 h 843"/>
                <a:gd name="T40" fmla="*/ 553 w 637"/>
                <a:gd name="T41" fmla="*/ 843 h 843"/>
                <a:gd name="T42" fmla="*/ 556 w 637"/>
                <a:gd name="T43" fmla="*/ 843 h 843"/>
                <a:gd name="T44" fmla="*/ 637 w 637"/>
                <a:gd name="T45" fmla="*/ 761 h 843"/>
                <a:gd name="T46" fmla="*/ 637 w 637"/>
                <a:gd name="T47" fmla="*/ 545 h 843"/>
                <a:gd name="T48" fmla="*/ 637 w 637"/>
                <a:gd name="T49" fmla="*/ 236 h 843"/>
                <a:gd name="T50" fmla="*/ 485 w 637"/>
                <a:gd name="T51" fmla="*/ 80 h 843"/>
                <a:gd name="T52" fmla="*/ 484 w 637"/>
                <a:gd name="T53" fmla="*/ 81 h 843"/>
                <a:gd name="T54" fmla="*/ 482 w 637"/>
                <a:gd name="T55" fmla="*/ 79 h 843"/>
                <a:gd name="T56" fmla="*/ 483 w 637"/>
                <a:gd name="T57" fmla="*/ 78 h 843"/>
                <a:gd name="T58" fmla="*/ 408 w 637"/>
                <a:gd name="T5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7" h="843">
                  <a:moveTo>
                    <a:pt x="408" y="0"/>
                  </a:moveTo>
                  <a:lnTo>
                    <a:pt x="102" y="0"/>
                  </a:lnTo>
                  <a:lnTo>
                    <a:pt x="0" y="105"/>
                  </a:lnTo>
                  <a:lnTo>
                    <a:pt x="0" y="554"/>
                  </a:lnTo>
                  <a:lnTo>
                    <a:pt x="3" y="554"/>
                  </a:lnTo>
                  <a:lnTo>
                    <a:pt x="3" y="204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3" y="106"/>
                  </a:lnTo>
                  <a:lnTo>
                    <a:pt x="103" y="3"/>
                  </a:lnTo>
                  <a:lnTo>
                    <a:pt x="406" y="3"/>
                  </a:lnTo>
                  <a:lnTo>
                    <a:pt x="634" y="237"/>
                  </a:lnTo>
                  <a:lnTo>
                    <a:pt x="634" y="545"/>
                  </a:lnTo>
                  <a:lnTo>
                    <a:pt x="634" y="757"/>
                  </a:lnTo>
                  <a:lnTo>
                    <a:pt x="636" y="759"/>
                  </a:lnTo>
                  <a:lnTo>
                    <a:pt x="634" y="761"/>
                  </a:lnTo>
                  <a:lnTo>
                    <a:pt x="633" y="760"/>
                  </a:lnTo>
                  <a:lnTo>
                    <a:pt x="553" y="843"/>
                  </a:lnTo>
                  <a:lnTo>
                    <a:pt x="556" y="843"/>
                  </a:lnTo>
                  <a:lnTo>
                    <a:pt x="637" y="761"/>
                  </a:lnTo>
                  <a:lnTo>
                    <a:pt x="637" y="545"/>
                  </a:lnTo>
                  <a:lnTo>
                    <a:pt x="637" y="236"/>
                  </a:lnTo>
                  <a:lnTo>
                    <a:pt x="485" y="80"/>
                  </a:lnTo>
                  <a:lnTo>
                    <a:pt x="484" y="81"/>
                  </a:lnTo>
                  <a:lnTo>
                    <a:pt x="482" y="79"/>
                  </a:lnTo>
                  <a:lnTo>
                    <a:pt x="483" y="78"/>
                  </a:lnTo>
                  <a:lnTo>
                    <a:pt x="40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76253CE5-B902-4B0F-912D-7F0745A66C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4CA16E2F-0B7B-4E93-8099-7D2DFD899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40" y="2425"/>
              <a:ext cx="161" cy="417"/>
            </a:xfrm>
            <a:custGeom>
              <a:avLst/>
              <a:gdLst>
                <a:gd name="T0" fmla="*/ 0 w 161"/>
                <a:gd name="T1" fmla="*/ 2 h 417"/>
                <a:gd name="T2" fmla="*/ 0 w 161"/>
                <a:gd name="T3" fmla="*/ 2 h 417"/>
                <a:gd name="T4" fmla="*/ 0 w 161"/>
                <a:gd name="T5" fmla="*/ 2 h 417"/>
                <a:gd name="T6" fmla="*/ 0 w 161"/>
                <a:gd name="T7" fmla="*/ 2 h 417"/>
                <a:gd name="T8" fmla="*/ 2 w 161"/>
                <a:gd name="T9" fmla="*/ 0 h 417"/>
                <a:gd name="T10" fmla="*/ 0 w 161"/>
                <a:gd name="T11" fmla="*/ 2 h 417"/>
                <a:gd name="T12" fmla="*/ 3 w 161"/>
                <a:gd name="T13" fmla="*/ 5 h 417"/>
                <a:gd name="T14" fmla="*/ 159 w 161"/>
                <a:gd name="T15" fmla="*/ 165 h 417"/>
                <a:gd name="T16" fmla="*/ 159 w 161"/>
                <a:gd name="T17" fmla="*/ 417 h 417"/>
                <a:gd name="T18" fmla="*/ 161 w 161"/>
                <a:gd name="T19" fmla="*/ 417 h 417"/>
                <a:gd name="T20" fmla="*/ 161 w 161"/>
                <a:gd name="T21" fmla="*/ 164 h 417"/>
                <a:gd name="T22" fmla="*/ 3 w 161"/>
                <a:gd name="T23" fmla="*/ 1 h 417"/>
                <a:gd name="T24" fmla="*/ 2 w 161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417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moveTo>
                    <a:pt x="2" y="0"/>
                  </a:moveTo>
                  <a:lnTo>
                    <a:pt x="0" y="2"/>
                  </a:lnTo>
                  <a:lnTo>
                    <a:pt x="3" y="5"/>
                  </a:lnTo>
                  <a:lnTo>
                    <a:pt x="159" y="165"/>
                  </a:lnTo>
                  <a:lnTo>
                    <a:pt x="159" y="417"/>
                  </a:lnTo>
                  <a:lnTo>
                    <a:pt x="161" y="417"/>
                  </a:lnTo>
                  <a:lnTo>
                    <a:pt x="161" y="16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A4C24EE1-1CA1-4C34-A94A-D613C4C82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CC4291B8-5781-4E97-BE76-DEEAE9748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9" y="2493"/>
              <a:ext cx="227" cy="494"/>
            </a:xfrm>
            <a:custGeom>
              <a:avLst/>
              <a:gdLst>
                <a:gd name="T0" fmla="*/ 3 w 227"/>
                <a:gd name="T1" fmla="*/ 0 h 494"/>
                <a:gd name="T2" fmla="*/ 0 w 227"/>
                <a:gd name="T3" fmla="*/ 0 h 494"/>
                <a:gd name="T4" fmla="*/ 0 w 227"/>
                <a:gd name="T5" fmla="*/ 263 h 494"/>
                <a:gd name="T6" fmla="*/ 224 w 227"/>
                <a:gd name="T7" fmla="*/ 493 h 494"/>
                <a:gd name="T8" fmla="*/ 225 w 227"/>
                <a:gd name="T9" fmla="*/ 494 h 494"/>
                <a:gd name="T10" fmla="*/ 227 w 227"/>
                <a:gd name="T11" fmla="*/ 492 h 494"/>
                <a:gd name="T12" fmla="*/ 225 w 227"/>
                <a:gd name="T13" fmla="*/ 490 h 494"/>
                <a:gd name="T14" fmla="*/ 3 w 227"/>
                <a:gd name="T15" fmla="*/ 262 h 494"/>
                <a:gd name="T16" fmla="*/ 3 w 227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94">
                  <a:moveTo>
                    <a:pt x="3" y="0"/>
                  </a:moveTo>
                  <a:lnTo>
                    <a:pt x="0" y="0"/>
                  </a:lnTo>
                  <a:lnTo>
                    <a:pt x="0" y="263"/>
                  </a:lnTo>
                  <a:lnTo>
                    <a:pt x="224" y="493"/>
                  </a:lnTo>
                  <a:lnTo>
                    <a:pt x="225" y="494"/>
                  </a:lnTo>
                  <a:lnTo>
                    <a:pt x="227" y="492"/>
                  </a:lnTo>
                  <a:lnTo>
                    <a:pt x="225" y="490"/>
                  </a:lnTo>
                  <a:lnTo>
                    <a:pt x="3" y="26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C295194B-02C7-4780-B56A-0CBAB5A2E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DEA224C3-824C-4ADD-AA73-20B7BFB26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2" y="1687"/>
              <a:ext cx="888" cy="443"/>
            </a:xfrm>
            <a:custGeom>
              <a:avLst/>
              <a:gdLst>
                <a:gd name="T0" fmla="*/ 549 w 888"/>
                <a:gd name="T1" fmla="*/ 0 h 443"/>
                <a:gd name="T2" fmla="*/ 151 w 888"/>
                <a:gd name="T3" fmla="*/ 0 h 443"/>
                <a:gd name="T4" fmla="*/ 0 w 888"/>
                <a:gd name="T5" fmla="*/ 155 h 443"/>
                <a:gd name="T6" fmla="*/ 0 w 888"/>
                <a:gd name="T7" fmla="*/ 443 h 443"/>
                <a:gd name="T8" fmla="*/ 2 w 888"/>
                <a:gd name="T9" fmla="*/ 443 h 443"/>
                <a:gd name="T10" fmla="*/ 2 w 888"/>
                <a:gd name="T11" fmla="*/ 156 h 443"/>
                <a:gd name="T12" fmla="*/ 153 w 888"/>
                <a:gd name="T13" fmla="*/ 3 h 443"/>
                <a:gd name="T14" fmla="*/ 549 w 888"/>
                <a:gd name="T15" fmla="*/ 3 h 443"/>
                <a:gd name="T16" fmla="*/ 707 w 888"/>
                <a:gd name="T17" fmla="*/ 164 h 443"/>
                <a:gd name="T18" fmla="*/ 888 w 888"/>
                <a:gd name="T19" fmla="*/ 164 h 443"/>
                <a:gd name="T20" fmla="*/ 888 w 888"/>
                <a:gd name="T21" fmla="*/ 161 h 443"/>
                <a:gd name="T22" fmla="*/ 708 w 888"/>
                <a:gd name="T23" fmla="*/ 161 h 443"/>
                <a:gd name="T24" fmla="*/ 552 w 888"/>
                <a:gd name="T25" fmla="*/ 1 h 443"/>
                <a:gd name="T26" fmla="*/ 551 w 888"/>
                <a:gd name="T27" fmla="*/ 2 h 443"/>
                <a:gd name="T28" fmla="*/ 551 w 888"/>
                <a:gd name="T29" fmla="*/ 2 h 443"/>
                <a:gd name="T30" fmla="*/ 549 w 888"/>
                <a:gd name="T31" fmla="*/ 0 h 443"/>
                <a:gd name="T32" fmla="*/ 549 w 888"/>
                <a:gd name="T3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8" h="443">
                  <a:moveTo>
                    <a:pt x="549" y="0"/>
                  </a:moveTo>
                  <a:lnTo>
                    <a:pt x="151" y="0"/>
                  </a:lnTo>
                  <a:lnTo>
                    <a:pt x="0" y="155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2" y="156"/>
                  </a:lnTo>
                  <a:lnTo>
                    <a:pt x="153" y="3"/>
                  </a:lnTo>
                  <a:lnTo>
                    <a:pt x="549" y="3"/>
                  </a:lnTo>
                  <a:lnTo>
                    <a:pt x="707" y="164"/>
                  </a:lnTo>
                  <a:lnTo>
                    <a:pt x="888" y="164"/>
                  </a:lnTo>
                  <a:lnTo>
                    <a:pt x="888" y="161"/>
                  </a:lnTo>
                  <a:lnTo>
                    <a:pt x="708" y="16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2"/>
                  </a:lnTo>
                  <a:lnTo>
                    <a:pt x="549" y="0"/>
                  </a:lnTo>
                  <a:lnTo>
                    <a:pt x="54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DE618FDB-D198-486B-80EA-D953ACDED5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close/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96619D89-DCBE-4010-9263-2C932CBC6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10" y="1086"/>
              <a:ext cx="573" cy="1221"/>
            </a:xfrm>
            <a:custGeom>
              <a:avLst/>
              <a:gdLst>
                <a:gd name="T0" fmla="*/ 84 w 573"/>
                <a:gd name="T1" fmla="*/ 0 h 1221"/>
                <a:gd name="T2" fmla="*/ 79 w 573"/>
                <a:gd name="T3" fmla="*/ 0 h 1221"/>
                <a:gd name="T4" fmla="*/ 0 w 573"/>
                <a:gd name="T5" fmla="*/ 80 h 1221"/>
                <a:gd name="T6" fmla="*/ 0 w 573"/>
                <a:gd name="T7" fmla="*/ 332 h 1221"/>
                <a:gd name="T8" fmla="*/ 3 w 573"/>
                <a:gd name="T9" fmla="*/ 332 h 1221"/>
                <a:gd name="T10" fmla="*/ 3 w 573"/>
                <a:gd name="T11" fmla="*/ 81 h 1221"/>
                <a:gd name="T12" fmla="*/ 84 w 573"/>
                <a:gd name="T13" fmla="*/ 0 h 1221"/>
                <a:gd name="T14" fmla="*/ 571 w 573"/>
                <a:gd name="T15" fmla="*/ 0 h 1221"/>
                <a:gd name="T16" fmla="*/ 567 w 573"/>
                <a:gd name="T17" fmla="*/ 0 h 1221"/>
                <a:gd name="T18" fmla="*/ 570 w 573"/>
                <a:gd name="T19" fmla="*/ 2 h 1221"/>
                <a:gd name="T20" fmla="*/ 570 w 573"/>
                <a:gd name="T21" fmla="*/ 1058 h 1221"/>
                <a:gd name="T22" fmla="*/ 413 w 573"/>
                <a:gd name="T23" fmla="*/ 1218 h 1221"/>
                <a:gd name="T24" fmla="*/ 412 w 573"/>
                <a:gd name="T25" fmla="*/ 1219 h 1221"/>
                <a:gd name="T26" fmla="*/ 414 w 573"/>
                <a:gd name="T27" fmla="*/ 1221 h 1221"/>
                <a:gd name="T28" fmla="*/ 415 w 573"/>
                <a:gd name="T29" fmla="*/ 1220 h 1221"/>
                <a:gd name="T30" fmla="*/ 573 w 573"/>
                <a:gd name="T31" fmla="*/ 1058 h 1221"/>
                <a:gd name="T32" fmla="*/ 573 w 573"/>
                <a:gd name="T33" fmla="*/ 1 h 1221"/>
                <a:gd name="T34" fmla="*/ 571 w 573"/>
                <a:gd name="T3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3" h="1221">
                  <a:moveTo>
                    <a:pt x="84" y="0"/>
                  </a:moveTo>
                  <a:lnTo>
                    <a:pt x="79" y="0"/>
                  </a:lnTo>
                  <a:lnTo>
                    <a:pt x="0" y="80"/>
                  </a:lnTo>
                  <a:lnTo>
                    <a:pt x="0" y="332"/>
                  </a:lnTo>
                  <a:lnTo>
                    <a:pt x="3" y="332"/>
                  </a:lnTo>
                  <a:lnTo>
                    <a:pt x="3" y="81"/>
                  </a:lnTo>
                  <a:lnTo>
                    <a:pt x="84" y="0"/>
                  </a:lnTo>
                  <a:moveTo>
                    <a:pt x="571" y="0"/>
                  </a:moveTo>
                  <a:lnTo>
                    <a:pt x="567" y="0"/>
                  </a:lnTo>
                  <a:lnTo>
                    <a:pt x="570" y="2"/>
                  </a:lnTo>
                  <a:lnTo>
                    <a:pt x="570" y="1058"/>
                  </a:lnTo>
                  <a:lnTo>
                    <a:pt x="413" y="1218"/>
                  </a:lnTo>
                  <a:lnTo>
                    <a:pt x="412" y="1219"/>
                  </a:lnTo>
                  <a:lnTo>
                    <a:pt x="414" y="1221"/>
                  </a:lnTo>
                  <a:lnTo>
                    <a:pt x="415" y="1220"/>
                  </a:lnTo>
                  <a:lnTo>
                    <a:pt x="573" y="1058"/>
                  </a:lnTo>
                  <a:lnTo>
                    <a:pt x="573" y="1"/>
                  </a:lnTo>
                  <a:lnTo>
                    <a:pt x="57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2A05754B-DAD3-457E-B6F3-1CB594D01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E81E2A36-A958-4F09-8005-923A96D07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4" y="1086"/>
              <a:ext cx="116" cy="116"/>
            </a:xfrm>
            <a:custGeom>
              <a:avLst/>
              <a:gdLst>
                <a:gd name="T0" fmla="*/ 116 w 116"/>
                <a:gd name="T1" fmla="*/ 0 h 116"/>
                <a:gd name="T2" fmla="*/ 112 w 116"/>
                <a:gd name="T3" fmla="*/ 0 h 116"/>
                <a:gd name="T4" fmla="*/ 0 w 116"/>
                <a:gd name="T5" fmla="*/ 114 h 116"/>
                <a:gd name="T6" fmla="*/ 2 w 116"/>
                <a:gd name="T7" fmla="*/ 116 h 116"/>
                <a:gd name="T8" fmla="*/ 116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0"/>
                  </a:moveTo>
                  <a:lnTo>
                    <a:pt x="112" y="0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1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9B5AEE0-42A4-4653-B72C-BA68A68D3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6E693F0A-1950-4933-BE81-38FCA5DF9D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6" y="1449"/>
              <a:ext cx="743" cy="764"/>
            </a:xfrm>
            <a:custGeom>
              <a:avLst/>
              <a:gdLst>
                <a:gd name="T0" fmla="*/ 619 w 743"/>
                <a:gd name="T1" fmla="*/ 0 h 764"/>
                <a:gd name="T2" fmla="*/ 386 w 743"/>
                <a:gd name="T3" fmla="*/ 0 h 764"/>
                <a:gd name="T4" fmla="*/ 386 w 743"/>
                <a:gd name="T5" fmla="*/ 1 h 764"/>
                <a:gd name="T6" fmla="*/ 383 w 743"/>
                <a:gd name="T7" fmla="*/ 1 h 764"/>
                <a:gd name="T8" fmla="*/ 383 w 743"/>
                <a:gd name="T9" fmla="*/ 1 h 764"/>
                <a:gd name="T10" fmla="*/ 0 w 743"/>
                <a:gd name="T11" fmla="*/ 393 h 764"/>
                <a:gd name="T12" fmla="*/ 0 w 743"/>
                <a:gd name="T13" fmla="*/ 764 h 764"/>
                <a:gd name="T14" fmla="*/ 3 w 743"/>
                <a:gd name="T15" fmla="*/ 764 h 764"/>
                <a:gd name="T16" fmla="*/ 3 w 743"/>
                <a:gd name="T17" fmla="*/ 394 h 764"/>
                <a:gd name="T18" fmla="*/ 385 w 743"/>
                <a:gd name="T19" fmla="*/ 3 h 764"/>
                <a:gd name="T20" fmla="*/ 618 w 743"/>
                <a:gd name="T21" fmla="*/ 3 h 764"/>
                <a:gd name="T22" fmla="*/ 741 w 743"/>
                <a:gd name="T23" fmla="*/ 129 h 764"/>
                <a:gd name="T24" fmla="*/ 743 w 743"/>
                <a:gd name="T25" fmla="*/ 127 h 764"/>
                <a:gd name="T26" fmla="*/ 619 w 74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3" h="764">
                  <a:moveTo>
                    <a:pt x="619" y="0"/>
                  </a:moveTo>
                  <a:lnTo>
                    <a:pt x="386" y="0"/>
                  </a:lnTo>
                  <a:lnTo>
                    <a:pt x="386" y="1"/>
                  </a:lnTo>
                  <a:lnTo>
                    <a:pt x="383" y="1"/>
                  </a:lnTo>
                  <a:lnTo>
                    <a:pt x="383" y="1"/>
                  </a:lnTo>
                  <a:lnTo>
                    <a:pt x="0" y="393"/>
                  </a:lnTo>
                  <a:lnTo>
                    <a:pt x="0" y="764"/>
                  </a:lnTo>
                  <a:lnTo>
                    <a:pt x="3" y="764"/>
                  </a:lnTo>
                  <a:lnTo>
                    <a:pt x="3" y="394"/>
                  </a:lnTo>
                  <a:lnTo>
                    <a:pt x="385" y="3"/>
                  </a:lnTo>
                  <a:lnTo>
                    <a:pt x="618" y="3"/>
                  </a:lnTo>
                  <a:lnTo>
                    <a:pt x="741" y="129"/>
                  </a:lnTo>
                  <a:lnTo>
                    <a:pt x="743" y="127"/>
                  </a:lnTo>
                  <a:lnTo>
                    <a:pt x="6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8A485052-72E7-4283-9086-548E3EBD4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ED8354EB-72FD-4958-85B5-F4C470834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9" y="1086"/>
              <a:ext cx="148" cy="364"/>
            </a:xfrm>
            <a:custGeom>
              <a:avLst/>
              <a:gdLst>
                <a:gd name="T0" fmla="*/ 148 w 148"/>
                <a:gd name="T1" fmla="*/ 0 h 364"/>
                <a:gd name="T2" fmla="*/ 143 w 148"/>
                <a:gd name="T3" fmla="*/ 0 h 364"/>
                <a:gd name="T4" fmla="*/ 0 w 148"/>
                <a:gd name="T5" fmla="*/ 147 h 364"/>
                <a:gd name="T6" fmla="*/ 0 w 148"/>
                <a:gd name="T7" fmla="*/ 364 h 364"/>
                <a:gd name="T8" fmla="*/ 0 w 148"/>
                <a:gd name="T9" fmla="*/ 364 h 364"/>
                <a:gd name="T10" fmla="*/ 3 w 148"/>
                <a:gd name="T11" fmla="*/ 364 h 364"/>
                <a:gd name="T12" fmla="*/ 3 w 148"/>
                <a:gd name="T13" fmla="*/ 363 h 364"/>
                <a:gd name="T14" fmla="*/ 3 w 148"/>
                <a:gd name="T15" fmla="*/ 147 h 364"/>
                <a:gd name="T16" fmla="*/ 148 w 148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4">
                  <a:moveTo>
                    <a:pt x="148" y="0"/>
                  </a:moveTo>
                  <a:lnTo>
                    <a:pt x="143" y="0"/>
                  </a:lnTo>
                  <a:lnTo>
                    <a:pt x="0" y="147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3" y="364"/>
                  </a:lnTo>
                  <a:lnTo>
                    <a:pt x="3" y="363"/>
                  </a:lnTo>
                  <a:lnTo>
                    <a:pt x="3" y="147"/>
                  </a:lnTo>
                  <a:lnTo>
                    <a:pt x="14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B3FF19FC-9674-4A47-ABF1-BF523E6A5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6B596868-D3DC-4440-937A-57AFEFD1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2" y="1086"/>
              <a:ext cx="513" cy="253"/>
            </a:xfrm>
            <a:custGeom>
              <a:avLst/>
              <a:gdLst>
                <a:gd name="T0" fmla="*/ 513 w 513"/>
                <a:gd name="T1" fmla="*/ 0 h 253"/>
                <a:gd name="T2" fmla="*/ 510 w 513"/>
                <a:gd name="T3" fmla="*/ 0 h 253"/>
                <a:gd name="T4" fmla="*/ 265 w 513"/>
                <a:gd name="T5" fmla="*/ 250 h 253"/>
                <a:gd name="T6" fmla="*/ 1 w 513"/>
                <a:gd name="T7" fmla="*/ 250 h 253"/>
                <a:gd name="T8" fmla="*/ 0 w 513"/>
                <a:gd name="T9" fmla="*/ 250 h 253"/>
                <a:gd name="T10" fmla="*/ 0 w 513"/>
                <a:gd name="T11" fmla="*/ 253 h 253"/>
                <a:gd name="T12" fmla="*/ 1 w 513"/>
                <a:gd name="T13" fmla="*/ 253 h 253"/>
                <a:gd name="T14" fmla="*/ 265 w 513"/>
                <a:gd name="T15" fmla="*/ 253 h 253"/>
                <a:gd name="T16" fmla="*/ 513 w 513"/>
                <a:gd name="T1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3" h="253">
                  <a:moveTo>
                    <a:pt x="513" y="0"/>
                  </a:moveTo>
                  <a:lnTo>
                    <a:pt x="510" y="0"/>
                  </a:lnTo>
                  <a:lnTo>
                    <a:pt x="265" y="250"/>
                  </a:lnTo>
                  <a:lnTo>
                    <a:pt x="1" y="250"/>
                  </a:lnTo>
                  <a:lnTo>
                    <a:pt x="0" y="250"/>
                  </a:lnTo>
                  <a:lnTo>
                    <a:pt x="0" y="253"/>
                  </a:lnTo>
                  <a:lnTo>
                    <a:pt x="1" y="253"/>
                  </a:lnTo>
                  <a:lnTo>
                    <a:pt x="265" y="253"/>
                  </a:lnTo>
                  <a:lnTo>
                    <a:pt x="5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DEA93609-F7DE-4378-A90F-36264B151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7C65E01A-6ED0-4814-9CA1-868FADE1BC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7" y="1368"/>
              <a:ext cx="408" cy="762"/>
            </a:xfrm>
            <a:custGeom>
              <a:avLst/>
              <a:gdLst>
                <a:gd name="T0" fmla="*/ 407 w 408"/>
                <a:gd name="T1" fmla="*/ 0 h 762"/>
                <a:gd name="T2" fmla="*/ 146 w 408"/>
                <a:gd name="T3" fmla="*/ 266 h 762"/>
                <a:gd name="T4" fmla="*/ 148 w 408"/>
                <a:gd name="T5" fmla="*/ 268 h 762"/>
                <a:gd name="T6" fmla="*/ 145 w 408"/>
                <a:gd name="T7" fmla="*/ 270 h 762"/>
                <a:gd name="T8" fmla="*/ 144 w 408"/>
                <a:gd name="T9" fmla="*/ 269 h 762"/>
                <a:gd name="T10" fmla="*/ 0 w 408"/>
                <a:gd name="T11" fmla="*/ 416 h 762"/>
                <a:gd name="T12" fmla="*/ 0 w 408"/>
                <a:gd name="T13" fmla="*/ 762 h 762"/>
                <a:gd name="T14" fmla="*/ 3 w 408"/>
                <a:gd name="T15" fmla="*/ 762 h 762"/>
                <a:gd name="T16" fmla="*/ 3 w 408"/>
                <a:gd name="T17" fmla="*/ 417 h 762"/>
                <a:gd name="T18" fmla="*/ 408 w 408"/>
                <a:gd name="T19" fmla="*/ 1 h 762"/>
                <a:gd name="T20" fmla="*/ 407 w 408"/>
                <a:gd name="T21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762">
                  <a:moveTo>
                    <a:pt x="407" y="0"/>
                  </a:moveTo>
                  <a:lnTo>
                    <a:pt x="146" y="266"/>
                  </a:lnTo>
                  <a:lnTo>
                    <a:pt x="148" y="268"/>
                  </a:lnTo>
                  <a:lnTo>
                    <a:pt x="145" y="270"/>
                  </a:lnTo>
                  <a:lnTo>
                    <a:pt x="144" y="269"/>
                  </a:lnTo>
                  <a:lnTo>
                    <a:pt x="0" y="416"/>
                  </a:lnTo>
                  <a:lnTo>
                    <a:pt x="0" y="762"/>
                  </a:lnTo>
                  <a:lnTo>
                    <a:pt x="3" y="762"/>
                  </a:lnTo>
                  <a:lnTo>
                    <a:pt x="3" y="417"/>
                  </a:lnTo>
                  <a:lnTo>
                    <a:pt x="408" y="1"/>
                  </a:lnTo>
                  <a:lnTo>
                    <a:pt x="40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0D86D44C-DDB0-4B3C-B126-F4458194A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75BE403B-5E9B-4F51-BC49-B6FD91B425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1" y="1439"/>
              <a:ext cx="114" cy="199"/>
            </a:xfrm>
            <a:custGeom>
              <a:avLst/>
              <a:gdLst>
                <a:gd name="T0" fmla="*/ 82 w 114"/>
                <a:gd name="T1" fmla="*/ 0 h 199"/>
                <a:gd name="T2" fmla="*/ 0 w 114"/>
                <a:gd name="T3" fmla="*/ 85 h 199"/>
                <a:gd name="T4" fmla="*/ 110 w 114"/>
                <a:gd name="T5" fmla="*/ 198 h 199"/>
                <a:gd name="T6" fmla="*/ 111 w 114"/>
                <a:gd name="T7" fmla="*/ 199 h 199"/>
                <a:gd name="T8" fmla="*/ 114 w 114"/>
                <a:gd name="T9" fmla="*/ 197 h 199"/>
                <a:gd name="T10" fmla="*/ 112 w 114"/>
                <a:gd name="T11" fmla="*/ 195 h 199"/>
                <a:gd name="T12" fmla="*/ 3 w 114"/>
                <a:gd name="T13" fmla="*/ 85 h 199"/>
                <a:gd name="T14" fmla="*/ 84 w 114"/>
                <a:gd name="T15" fmla="*/ 2 h 199"/>
                <a:gd name="T16" fmla="*/ 82 w 114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99">
                  <a:moveTo>
                    <a:pt x="82" y="0"/>
                  </a:moveTo>
                  <a:lnTo>
                    <a:pt x="0" y="85"/>
                  </a:lnTo>
                  <a:lnTo>
                    <a:pt x="110" y="198"/>
                  </a:lnTo>
                  <a:lnTo>
                    <a:pt x="111" y="199"/>
                  </a:lnTo>
                  <a:lnTo>
                    <a:pt x="114" y="197"/>
                  </a:lnTo>
                  <a:lnTo>
                    <a:pt x="112" y="195"/>
                  </a:lnTo>
                  <a:lnTo>
                    <a:pt x="3" y="85"/>
                  </a:lnTo>
                  <a:lnTo>
                    <a:pt x="84" y="2"/>
                  </a:lnTo>
                  <a:lnTo>
                    <a:pt x="8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F8684EEA-2E89-4FCA-9ADA-2B69FB3FD7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3A9B96F6-190E-4317-96A3-5D97D473E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1" y="1485"/>
              <a:ext cx="410" cy="204"/>
            </a:xfrm>
            <a:custGeom>
              <a:avLst/>
              <a:gdLst>
                <a:gd name="T0" fmla="*/ 410 w 410"/>
                <a:gd name="T1" fmla="*/ 0 h 204"/>
                <a:gd name="T2" fmla="*/ 199 w 410"/>
                <a:gd name="T3" fmla="*/ 0 h 204"/>
                <a:gd name="T4" fmla="*/ 199 w 410"/>
                <a:gd name="T5" fmla="*/ 2 h 204"/>
                <a:gd name="T6" fmla="*/ 196 w 410"/>
                <a:gd name="T7" fmla="*/ 2 h 204"/>
                <a:gd name="T8" fmla="*/ 196 w 410"/>
                <a:gd name="T9" fmla="*/ 1 h 204"/>
                <a:gd name="T10" fmla="*/ 0 w 410"/>
                <a:gd name="T11" fmla="*/ 202 h 204"/>
                <a:gd name="T12" fmla="*/ 0 w 410"/>
                <a:gd name="T13" fmla="*/ 202 h 204"/>
                <a:gd name="T14" fmla="*/ 2 w 410"/>
                <a:gd name="T15" fmla="*/ 204 h 204"/>
                <a:gd name="T16" fmla="*/ 2 w 410"/>
                <a:gd name="T17" fmla="*/ 204 h 204"/>
                <a:gd name="T18" fmla="*/ 3 w 410"/>
                <a:gd name="T19" fmla="*/ 203 h 204"/>
                <a:gd name="T20" fmla="*/ 198 w 410"/>
                <a:gd name="T21" fmla="*/ 3 h 204"/>
                <a:gd name="T22" fmla="*/ 410 w 410"/>
                <a:gd name="T23" fmla="*/ 3 h 204"/>
                <a:gd name="T24" fmla="*/ 410 w 410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204">
                  <a:moveTo>
                    <a:pt x="410" y="0"/>
                  </a:moveTo>
                  <a:lnTo>
                    <a:pt x="199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6" y="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" y="203"/>
                  </a:lnTo>
                  <a:lnTo>
                    <a:pt x="198" y="3"/>
                  </a:lnTo>
                  <a:lnTo>
                    <a:pt x="410" y="3"/>
                  </a:lnTo>
                  <a:lnTo>
                    <a:pt x="4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D0A71ACE-3EBE-42A0-A08B-441B8480E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3210EF04-97AC-410F-A682-EF447B605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7" y="1107"/>
              <a:ext cx="153" cy="380"/>
            </a:xfrm>
            <a:custGeom>
              <a:avLst/>
              <a:gdLst>
                <a:gd name="T0" fmla="*/ 151 w 153"/>
                <a:gd name="T1" fmla="*/ 0 h 380"/>
                <a:gd name="T2" fmla="*/ 0 w 153"/>
                <a:gd name="T3" fmla="*/ 155 h 380"/>
                <a:gd name="T4" fmla="*/ 0 w 153"/>
                <a:gd name="T5" fmla="*/ 379 h 380"/>
                <a:gd name="T6" fmla="*/ 0 w 153"/>
                <a:gd name="T7" fmla="*/ 380 h 380"/>
                <a:gd name="T8" fmla="*/ 3 w 153"/>
                <a:gd name="T9" fmla="*/ 380 h 380"/>
                <a:gd name="T10" fmla="*/ 3 w 153"/>
                <a:gd name="T11" fmla="*/ 378 h 380"/>
                <a:gd name="T12" fmla="*/ 3 w 153"/>
                <a:gd name="T13" fmla="*/ 156 h 380"/>
                <a:gd name="T14" fmla="*/ 153 w 153"/>
                <a:gd name="T15" fmla="*/ 2 h 380"/>
                <a:gd name="T16" fmla="*/ 151 w 153"/>
                <a:gd name="T1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80">
                  <a:moveTo>
                    <a:pt x="151" y="0"/>
                  </a:moveTo>
                  <a:lnTo>
                    <a:pt x="0" y="155"/>
                  </a:lnTo>
                  <a:lnTo>
                    <a:pt x="0" y="379"/>
                  </a:lnTo>
                  <a:lnTo>
                    <a:pt x="0" y="380"/>
                  </a:lnTo>
                  <a:lnTo>
                    <a:pt x="3" y="380"/>
                  </a:lnTo>
                  <a:lnTo>
                    <a:pt x="3" y="378"/>
                  </a:lnTo>
                  <a:lnTo>
                    <a:pt x="3" y="156"/>
                  </a:lnTo>
                  <a:lnTo>
                    <a:pt x="153" y="2"/>
                  </a:lnTo>
                  <a:lnTo>
                    <a:pt x="1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2D529AC-C776-49C0-977E-7D82E467B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C3251D33-9028-4819-B610-D62B5617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8" y="1086"/>
              <a:ext cx="66" cy="65"/>
            </a:xfrm>
            <a:custGeom>
              <a:avLst/>
              <a:gdLst>
                <a:gd name="T0" fmla="*/ 4 w 66"/>
                <a:gd name="T1" fmla="*/ 0 h 65"/>
                <a:gd name="T2" fmla="*/ 0 w 66"/>
                <a:gd name="T3" fmla="*/ 0 h 65"/>
                <a:gd name="T4" fmla="*/ 64 w 66"/>
                <a:gd name="T5" fmla="*/ 65 h 65"/>
                <a:gd name="T6" fmla="*/ 66 w 66"/>
                <a:gd name="T7" fmla="*/ 63 h 65"/>
                <a:gd name="T8" fmla="*/ 4 w 66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4" y="0"/>
                  </a:moveTo>
                  <a:lnTo>
                    <a:pt x="0" y="0"/>
                  </a:lnTo>
                  <a:lnTo>
                    <a:pt x="64" y="65"/>
                  </a:lnTo>
                  <a:lnTo>
                    <a:pt x="66" y="63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91">
              <a:extLst>
                <a:ext uri="{FF2B5EF4-FFF2-40B4-BE49-F238E27FC236}">
                  <a16:creationId xmlns:a16="http://schemas.microsoft.com/office/drawing/2014/main" id="{31F3BA53-E044-4239-8A48-7B968B2FB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92">
              <a:extLst>
                <a:ext uri="{FF2B5EF4-FFF2-40B4-BE49-F238E27FC236}">
                  <a16:creationId xmlns:a16="http://schemas.microsoft.com/office/drawing/2014/main" id="{0D241336-E462-48A6-A873-54E19207B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2" y="1886"/>
              <a:ext cx="156" cy="160"/>
            </a:xfrm>
            <a:custGeom>
              <a:avLst/>
              <a:gdLst>
                <a:gd name="T0" fmla="*/ 2 w 156"/>
                <a:gd name="T1" fmla="*/ 0 h 160"/>
                <a:gd name="T2" fmla="*/ 0 w 156"/>
                <a:gd name="T3" fmla="*/ 2 h 160"/>
                <a:gd name="T4" fmla="*/ 153 w 156"/>
                <a:gd name="T5" fmla="*/ 159 h 160"/>
                <a:gd name="T6" fmla="*/ 154 w 156"/>
                <a:gd name="T7" fmla="*/ 160 h 160"/>
                <a:gd name="T8" fmla="*/ 156 w 156"/>
                <a:gd name="T9" fmla="*/ 158 h 160"/>
                <a:gd name="T10" fmla="*/ 155 w 156"/>
                <a:gd name="T11" fmla="*/ 157 h 160"/>
                <a:gd name="T12" fmla="*/ 2 w 15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60">
                  <a:moveTo>
                    <a:pt x="2" y="0"/>
                  </a:moveTo>
                  <a:lnTo>
                    <a:pt x="0" y="2"/>
                  </a:lnTo>
                  <a:lnTo>
                    <a:pt x="153" y="159"/>
                  </a:lnTo>
                  <a:lnTo>
                    <a:pt x="154" y="160"/>
                  </a:lnTo>
                  <a:lnTo>
                    <a:pt x="156" y="158"/>
                  </a:lnTo>
                  <a:lnTo>
                    <a:pt x="155" y="157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TextBox 91"/>
          <p:cNvSpPr txBox="1"/>
          <p:nvPr userDrawn="1"/>
        </p:nvSpPr>
        <p:spPr>
          <a:xfrm>
            <a:off x="3087396" y="4851632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C7C7C"/>
                </a:solidFill>
                <a:latin typeface="Calibri Light" panose="020F03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pic>
        <p:nvPicPr>
          <p:cNvPr id="93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6" y="4755051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E981F83-3A5B-4AEE-9903-3D63CEF5F1E0}"/>
              </a:ext>
            </a:extLst>
          </p:cNvPr>
          <p:cNvGrpSpPr/>
          <p:nvPr userDrawn="1"/>
        </p:nvGrpSpPr>
        <p:grpSpPr>
          <a:xfrm>
            <a:off x="8138832" y="4559763"/>
            <a:ext cx="1005168" cy="583738"/>
            <a:chOff x="10851776" y="6079683"/>
            <a:chExt cx="1340224" cy="7783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9E15F2-5FDF-4700-8F0B-60913CCFD2DC}"/>
                </a:ext>
              </a:extLst>
            </p:cNvPr>
            <p:cNvSpPr/>
            <p:nvPr userDrawn="1"/>
          </p:nvSpPr>
          <p:spPr>
            <a:xfrm>
              <a:off x="11711510" y="6604526"/>
              <a:ext cx="480490" cy="253474"/>
            </a:xfrm>
            <a:prstGeom prst="rect">
              <a:avLst/>
            </a:prstGeom>
            <a:solidFill>
              <a:srgbClr val="23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34BE43C-F59A-4AED-BDAA-FC4C690704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33529" r="12006" b="6172"/>
            <a:stretch/>
          </p:blipFill>
          <p:spPr>
            <a:xfrm>
              <a:off x="10851776" y="6079683"/>
              <a:ext cx="1340224" cy="778317"/>
            </a:xfrm>
            <a:prstGeom prst="rect">
              <a:avLst/>
            </a:prstGeom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0C0F92-B774-4741-B9EE-133D9AF8A45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706"/>
            <a:ext cx="617220" cy="617220"/>
          </a:xfrm>
          <a:prstGeom prst="rect">
            <a:avLst/>
          </a:prstGeom>
        </p:spPr>
      </p:pic>
      <p:sp>
        <p:nvSpPr>
          <p:cNvPr id="98" name="Rectangle 97"/>
          <p:cNvSpPr/>
          <p:nvPr userDrawn="1"/>
        </p:nvSpPr>
        <p:spPr>
          <a:xfrm>
            <a:off x="8674501" y="4762703"/>
            <a:ext cx="362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 b="1" smtClean="0">
                <a:solidFill>
                  <a:srgbClr val="FEFDFD"/>
                </a:solidFill>
                <a:latin typeface="Calibri Light" charset="0"/>
                <a:ea typeface="Calibri Light" charset="0"/>
                <a:cs typeface="Calibri Light" charset="0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825" b="1" dirty="0">
              <a:solidFill>
                <a:srgbClr val="FEFDFD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C902654B-7208-4B2B-A298-1A28055D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0" t="-593" r="-5250" b="472"/>
          <a:stretch/>
        </p:blipFill>
        <p:spPr>
          <a:xfrm>
            <a:off x="794145" y="4751172"/>
            <a:ext cx="773972" cy="29359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46132"/>
            <a:ext cx="7391780" cy="387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4895" y="3977856"/>
            <a:ext cx="4627307" cy="380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sz="2000" dirty="0">
                <a:latin typeface="Open Sans"/>
              </a:rPr>
              <a:t>CTI KNIGHTS OF KUBERNETES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9960" y="3977856"/>
            <a:ext cx="2124855" cy="616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solidFill>
                  <a:schemeClr val="accent6"/>
                </a:solidFill>
                <a:latin typeface="Bodoni MT Black" panose="02070A03080606020203" pitchFamily="18" charset="0"/>
              </a:rPr>
              <a:t>TEAM NAME:</a:t>
            </a:r>
            <a:endParaRPr lang="en-US" sz="2000" dirty="0">
              <a:solidFill>
                <a:schemeClr val="accent6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8" y="3777750"/>
            <a:ext cx="1228506" cy="1218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B9BF6-33BD-4AF3-8184-F76E9113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560" y="3777749"/>
            <a:ext cx="1304762" cy="12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Open Sans"/>
              </a:rPr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42925" y="2124598"/>
            <a:ext cx="8067675" cy="894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2000" dirty="0">
                <a:solidFill>
                  <a:srgbClr val="333333"/>
                </a:solidFill>
                <a:latin typeface="Open Sans"/>
              </a:rPr>
              <a:t>Infrastructure as code meaning all the elements of infrastructure are available as code and can be created &amp; torn down on demand</a:t>
            </a: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52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6" y="3723381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+mn-lt"/>
              </a:rPr>
              <a:t>Technology Stack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42926" y="4169482"/>
            <a:ext cx="8058148" cy="57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GB" sz="1100" b="1" dirty="0">
                <a:solidFill>
                  <a:srgbClr val="333333"/>
                </a:solidFill>
                <a:latin typeface="Open Sans"/>
              </a:rPr>
              <a:t>Tools Used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: Kubernetes, NPM, Open Source Tool</a:t>
            </a:r>
          </a:p>
          <a:p>
            <a:pPr algn="l"/>
            <a:r>
              <a:rPr lang="en-GB" sz="1100" b="1" dirty="0">
                <a:solidFill>
                  <a:srgbClr val="333333"/>
                </a:solidFill>
                <a:latin typeface="Open Sans"/>
              </a:rPr>
              <a:t>VCR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: GitHub</a:t>
            </a:r>
          </a:p>
          <a:p>
            <a:pPr algn="l"/>
            <a:r>
              <a:rPr lang="en-GB" sz="1100" b="1" dirty="0">
                <a:solidFill>
                  <a:srgbClr val="333333"/>
                </a:solidFill>
                <a:latin typeface="Open Sans"/>
              </a:rPr>
              <a:t>Platform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: IBM Cloud</a:t>
            </a:r>
          </a:p>
          <a:p>
            <a:pPr algn="l"/>
            <a:endParaRPr lang="en-GB" sz="1100" b="1" dirty="0"/>
          </a:p>
          <a:p>
            <a:pPr algn="l"/>
            <a:endParaRPr lang="en-GB" sz="11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82084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Open Sans"/>
              </a:rPr>
              <a:t>Describe your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42925" y="628185"/>
            <a:ext cx="8058148" cy="30184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333333"/>
                </a:solidFill>
                <a:latin typeface="Open Sans"/>
              </a:rPr>
              <a:t>Why infrastructure as code?</a:t>
            </a:r>
          </a:p>
          <a:p>
            <a:endParaRPr lang="en-GB" b="1" dirty="0">
              <a:solidFill>
                <a:srgbClr val="333333"/>
              </a:solidFill>
              <a:latin typeface="Open 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33333"/>
                </a:solidFill>
                <a:latin typeface="Open Sans"/>
              </a:rPr>
              <a:t>Codify everything 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- All infrastructure specifications should be explicitly coded in configuration files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33333"/>
                </a:solidFill>
                <a:latin typeface="Open Sans"/>
              </a:rPr>
              <a:t>Maintain version control 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- These configuration files should be version-controlled. Because all configuration details are written in code, and any changes to the codebase can be managed, tracked, and reconciled.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33333"/>
                </a:solidFill>
                <a:latin typeface="Open Sans"/>
              </a:rPr>
              <a:t>Continuously test, integrate, and deploy 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- Continuous testing, integration, and deployment processes are a great way to manage all the changes that may be made to your infrastructure code.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33333"/>
                </a:solidFill>
                <a:latin typeface="Open Sans"/>
              </a:rPr>
              <a:t>Make your infrastructure code modular 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- You can break down your infrastructure into separate modules or stacks then combine them in an automated fashion.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333333"/>
                </a:solidFill>
                <a:latin typeface="Open Sans"/>
              </a:rPr>
              <a:t>Make your infrastructure immutable (when possible) 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- Making your infrastructure immutable provides consistency, avoids configuration drift, and restricts the impact of undocumented changes to your stack.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r>
              <a:rPr lang="en-GB" b="1" dirty="0">
                <a:solidFill>
                  <a:srgbClr val="333333"/>
                </a:solidFill>
                <a:latin typeface="Open Sans"/>
              </a:rPr>
              <a:t>Features</a:t>
            </a:r>
            <a:r>
              <a:rPr lang="en-GB" sz="110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pPr algn="l"/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2393B-9853-4EC7-A982-C7AFA671CF2F}"/>
              </a:ext>
            </a:extLst>
          </p:cNvPr>
          <p:cNvSpPr/>
          <p:nvPr/>
        </p:nvSpPr>
        <p:spPr>
          <a:xfrm>
            <a:off x="542925" y="2877171"/>
            <a:ext cx="77866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33333"/>
                </a:solidFill>
                <a:latin typeface="Open Sans"/>
                <a:ea typeface="+mn-ea"/>
              </a:rPr>
              <a:t>Providing a single toolset for infrastructure, managed services, containers, and serverless environments on any cloud infrastructure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33333"/>
                </a:solidFill>
                <a:latin typeface="Open Sans"/>
                <a:ea typeface="+mn-ea"/>
              </a:rPr>
              <a:t>Productive, expressive use of general-purpose programming languages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333333"/>
                </a:solidFill>
                <a:latin typeface="Open Sans"/>
                <a:ea typeface="+mn-ea"/>
              </a:rPr>
              <a:t>Continuous delivery for cloud native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67521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99941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/>
              <a:t>Use Cases &amp; Business Value of the solution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9F84-A71F-4C90-A599-76F7E8C3FDCA}"/>
              </a:ext>
            </a:extLst>
          </p:cNvPr>
          <p:cNvSpPr/>
          <p:nvPr/>
        </p:nvSpPr>
        <p:spPr>
          <a:xfrm>
            <a:off x="542926" y="705291"/>
            <a:ext cx="8058148" cy="39671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333333"/>
              </a:solidFill>
              <a:latin typeface="Open Sans"/>
            </a:endParaRPr>
          </a:p>
          <a:p>
            <a:pPr algn="l"/>
            <a:endParaRPr lang="en-GB" sz="1400" dirty="0">
              <a:solidFill>
                <a:srgbClr val="333333"/>
              </a:solidFill>
              <a:latin typeface="Open Sans"/>
            </a:endParaRPr>
          </a:p>
          <a:p>
            <a:pPr algn="l"/>
            <a:r>
              <a:rPr lang="en-GB" sz="1400" b="1" dirty="0">
                <a:solidFill>
                  <a:srgbClr val="333333"/>
                </a:solidFill>
                <a:latin typeface="Open Sans"/>
              </a:rPr>
              <a:t>Objectives: </a:t>
            </a:r>
          </a:p>
          <a:p>
            <a:pPr algn="l"/>
            <a:r>
              <a:rPr lang="en-GB" sz="1400" b="1" dirty="0">
                <a:solidFill>
                  <a:srgbClr val="333333"/>
                </a:solidFill>
                <a:latin typeface="Open Sans"/>
              </a:rPr>
              <a:t>    </a:t>
            </a:r>
            <a:r>
              <a:rPr lang="en-GB" sz="1400" dirty="0">
                <a:solidFill>
                  <a:srgbClr val="333333"/>
                </a:solidFill>
                <a:latin typeface="Open Sans"/>
              </a:rPr>
              <a:t>                 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Start up a Redis leader                      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Start up Redis replicas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Start up the guestbook frontend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Expose and view the frontend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Clean up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 algn="l">
              <a:buNone/>
            </a:pPr>
            <a:r>
              <a:rPr lang="en-GB" sz="1400" b="1" dirty="0">
                <a:solidFill>
                  <a:srgbClr val="333333"/>
                </a:solidFill>
                <a:latin typeface="Open Sans"/>
                <a:ea typeface="ヒラギノ角ゴ Pro W3" pitchFamily="124" charset="-128"/>
              </a:rPr>
              <a:t>Business Benefits:</a:t>
            </a:r>
          </a:p>
          <a:p>
            <a:pPr marL="0" indent="0" algn="l">
              <a:buNone/>
            </a:pPr>
            <a:endParaRPr lang="en-GB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D0D0D"/>
                </a:solidFill>
                <a:latin typeface="OpenSans"/>
              </a:rPr>
              <a:t> </a:t>
            </a:r>
            <a:r>
              <a:rPr lang="en-GB" sz="1400" dirty="0">
                <a:solidFill>
                  <a:srgbClr val="333333"/>
                </a:solidFill>
                <a:latin typeface="Open Sans"/>
              </a:rPr>
              <a:t>Proposed Open Source Tool makes multi-cloud, multi-technology targeting a reality with a consistent programming model in real languages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 It brings the existing power of real programming languages to cloud native infrastructure and application delivery for huge productivity and collaboration gains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 It rewrites the rulebook on CI/CD by connecting application code and infrastructure code at the code base, unlocking new workflows to deliver cloud native infrastructure as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/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259A92-4F47-40A9-A8F7-CD5724221FA5}"/>
              </a:ext>
            </a:extLst>
          </p:cNvPr>
          <p:cNvSpPr/>
          <p:nvPr/>
        </p:nvSpPr>
        <p:spPr>
          <a:xfrm>
            <a:off x="542925" y="705291"/>
            <a:ext cx="7883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dirty="0">
                <a:solidFill>
                  <a:srgbClr val="333333"/>
                </a:solidFill>
                <a:latin typeface="Open Sans"/>
              </a:rPr>
              <a:t>To </a:t>
            </a:r>
            <a:r>
              <a:rPr lang="en-GB" sz="1400" dirty="0">
                <a:solidFill>
                  <a:srgbClr val="333333"/>
                </a:solidFill>
                <a:latin typeface="Open Sans"/>
                <a:ea typeface="+mn-ea"/>
              </a:rPr>
              <a:t>build</a:t>
            </a:r>
            <a:r>
              <a:rPr lang="en-GB" sz="1400" dirty="0">
                <a:solidFill>
                  <a:srgbClr val="333333"/>
                </a:solidFill>
                <a:latin typeface="Open Sans"/>
              </a:rPr>
              <a:t> and deploy Kubernetes based guestbook application with proposed Open source Tool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44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Open Sans"/>
              </a:rPr>
              <a:t>What was accomplished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52452" y="1367327"/>
            <a:ext cx="8067675" cy="2273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GB" sz="1600" dirty="0">
              <a:latin typeface="Open Sans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latin typeface="Open Sans"/>
              </a:rPr>
              <a:t>We deployed The guestbook Application as multi-tier web application that uses Redis and Nginx powered by Kubernetes.</a:t>
            </a:r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latin typeface="Open Sans"/>
              </a:rPr>
              <a:t>The primary difference between this Application example and the standard Kubernetes one is that we would be authorising it in TypeScript instead of YAML.</a:t>
            </a:r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latin typeface="Open Sans"/>
              </a:rPr>
              <a:t>The Deployment part is done by </a:t>
            </a:r>
            <a:r>
              <a:rPr lang="en-US" sz="1600">
                <a:solidFill>
                  <a:srgbClr val="333333"/>
                </a:solidFill>
                <a:latin typeface="Open Sans"/>
              </a:rPr>
              <a:t>an </a:t>
            </a:r>
            <a:r>
              <a:rPr lang="en-US" sz="1600" dirty="0">
                <a:solidFill>
                  <a:srgbClr val="333333"/>
                </a:solidFill>
                <a:latin typeface="Open Sans"/>
              </a:rPr>
              <a:t>Open Source Tool rather than </a:t>
            </a:r>
            <a:r>
              <a:rPr lang="en-US" sz="1600" dirty="0" err="1">
                <a:solidFill>
                  <a:srgbClr val="333333"/>
                </a:solidFill>
                <a:latin typeface="Open Sans"/>
              </a:rPr>
              <a:t>Kubectl</a:t>
            </a:r>
            <a:endParaRPr lang="en-US" sz="1600" dirty="0">
              <a:solidFill>
                <a:srgbClr val="333333"/>
              </a:solidFill>
              <a:latin typeface="Open 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33333"/>
                </a:solidFill>
                <a:latin typeface="Open Sans"/>
              </a:rPr>
              <a:t>This gives us the full power of general-purpose languages, combined with immutable infrastructure, delivering a robust and repeatable update experience</a:t>
            </a:r>
            <a:endParaRPr lang="en-US" sz="1600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Open Sans"/>
              </a:rPr>
              <a:t>Learnings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70905"/>
            <a:ext cx="8067675" cy="39312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GB" sz="1400" b="1" dirty="0">
                <a:latin typeface="Open Sans"/>
              </a:rPr>
              <a:t>Workflow Diagram of Open Source Tool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algn="l"/>
            <a:r>
              <a:rPr lang="en-GB" sz="1100" dirty="0"/>
              <a:t>                                                             </a:t>
            </a:r>
          </a:p>
          <a:p>
            <a:pPr algn="l"/>
            <a:r>
              <a:rPr lang="en-GB" sz="1100" dirty="0"/>
              <a:t>                                                             </a:t>
            </a:r>
          </a:p>
          <a:p>
            <a:pPr algn="l"/>
            <a:r>
              <a:rPr lang="en-GB" sz="1100" dirty="0"/>
              <a:t>                                                      </a:t>
            </a:r>
            <a:r>
              <a:rPr lang="en-GB" sz="1100" dirty="0">
                <a:latin typeface="Open Sans"/>
              </a:rPr>
              <a:t>Write New State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 algn="l">
              <a:buNone/>
            </a:pPr>
            <a:r>
              <a:rPr lang="en-GB" sz="1100" dirty="0"/>
              <a:t>                                                                                         </a:t>
            </a:r>
            <a:r>
              <a:rPr lang="en-GB" sz="1100" dirty="0">
                <a:latin typeface="Open Sans"/>
              </a:rPr>
              <a:t>Create, Update, Delete</a:t>
            </a:r>
          </a:p>
          <a:p>
            <a:pPr marL="0" indent="0" algn="l">
              <a:buNone/>
            </a:pPr>
            <a:endParaRPr lang="en-GB" sz="1100" dirty="0"/>
          </a:p>
          <a:p>
            <a:pPr marL="0" indent="0" algn="l">
              <a:buNone/>
            </a:pPr>
            <a:endParaRPr lang="en-GB" sz="1100" dirty="0"/>
          </a:p>
          <a:p>
            <a:pPr marL="0" indent="0" algn="l">
              <a:buNone/>
            </a:pPr>
            <a:r>
              <a:rPr lang="en-GB" sz="1100" dirty="0"/>
              <a:t>                                                     </a:t>
            </a:r>
            <a:r>
              <a:rPr lang="en-GB" sz="1100" dirty="0">
                <a:latin typeface="Open Sans"/>
              </a:rPr>
              <a:t>new Resource()</a:t>
            </a:r>
            <a:endParaRPr lang="en-GB" sz="1100" b="1" dirty="0">
              <a:latin typeface="Open Sans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69A3648-6EEC-4311-B35D-6BDA1FF595E0}"/>
              </a:ext>
            </a:extLst>
          </p:cNvPr>
          <p:cNvSpPr/>
          <p:nvPr/>
        </p:nvSpPr>
        <p:spPr>
          <a:xfrm>
            <a:off x="1419668" y="741243"/>
            <a:ext cx="991809" cy="9179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Last </a:t>
            </a:r>
          </a:p>
          <a:p>
            <a:pPr algn="ctr"/>
            <a:r>
              <a:rPr lang="en-GB" dirty="0"/>
              <a:t>Deployed</a:t>
            </a:r>
          </a:p>
          <a:p>
            <a:pPr algn="ctr"/>
            <a:r>
              <a:rPr lang="en-GB" dirty="0"/>
              <a:t>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9818F-F3B4-4306-8DA8-F6E1DB988137}"/>
              </a:ext>
            </a:extLst>
          </p:cNvPr>
          <p:cNvSpPr/>
          <p:nvPr/>
        </p:nvSpPr>
        <p:spPr>
          <a:xfrm>
            <a:off x="727883" y="2091972"/>
            <a:ext cx="2596445" cy="95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 and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57749-97DC-4109-A6B7-DE6F55208139}"/>
              </a:ext>
            </a:extLst>
          </p:cNvPr>
          <p:cNvSpPr/>
          <p:nvPr/>
        </p:nvSpPr>
        <p:spPr>
          <a:xfrm>
            <a:off x="727883" y="3354892"/>
            <a:ext cx="2596445" cy="104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Index.ts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Language 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1B764-0001-4029-9F99-03EAFCD5C795}"/>
              </a:ext>
            </a:extLst>
          </p:cNvPr>
          <p:cNvCxnSpPr/>
          <p:nvPr/>
        </p:nvCxnSpPr>
        <p:spPr>
          <a:xfrm flipV="1">
            <a:off x="1590121" y="1585167"/>
            <a:ext cx="0" cy="64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C4DA9-AAA2-4B0C-AAEB-1A4E4C82D16A}"/>
              </a:ext>
            </a:extLst>
          </p:cNvPr>
          <p:cNvCxnSpPr/>
          <p:nvPr/>
        </p:nvCxnSpPr>
        <p:spPr>
          <a:xfrm>
            <a:off x="2232593" y="1441978"/>
            <a:ext cx="0" cy="64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5F11EC-7F41-484E-8312-551257C06DE5}"/>
              </a:ext>
            </a:extLst>
          </p:cNvPr>
          <p:cNvCxnSpPr/>
          <p:nvPr/>
        </p:nvCxnSpPr>
        <p:spPr>
          <a:xfrm flipV="1">
            <a:off x="2026104" y="3043178"/>
            <a:ext cx="1" cy="69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5810-81D0-420F-ABB4-A3ADD6D0B3D6}"/>
              </a:ext>
            </a:extLst>
          </p:cNvPr>
          <p:cNvSpPr/>
          <p:nvPr/>
        </p:nvSpPr>
        <p:spPr>
          <a:xfrm>
            <a:off x="5637249" y="2101673"/>
            <a:ext cx="2302934" cy="47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Providers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B0C25B-CC52-4EB8-986C-A0EBE6128B48}"/>
              </a:ext>
            </a:extLst>
          </p:cNvPr>
          <p:cNvSpPr/>
          <p:nvPr/>
        </p:nvSpPr>
        <p:spPr>
          <a:xfrm>
            <a:off x="5637249" y="2769899"/>
            <a:ext cx="2302934" cy="47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Providers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8489A6-5D7A-410D-A641-8F0C392F0760}"/>
              </a:ext>
            </a:extLst>
          </p:cNvPr>
          <p:cNvSpPr/>
          <p:nvPr/>
        </p:nvSpPr>
        <p:spPr>
          <a:xfrm>
            <a:off x="5637249" y="3497604"/>
            <a:ext cx="2302934" cy="470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Providers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D02766-BA2F-4AC7-96C0-D1098C921459}"/>
              </a:ext>
            </a:extLst>
          </p:cNvPr>
          <p:cNvCxnSpPr/>
          <p:nvPr/>
        </p:nvCxnSpPr>
        <p:spPr>
          <a:xfrm>
            <a:off x="1917559" y="2336711"/>
            <a:ext cx="37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538F63-1B57-4EA1-BAA6-68FAA77A505E}"/>
              </a:ext>
            </a:extLst>
          </p:cNvPr>
          <p:cNvCxnSpPr>
            <a:cxnSpLocks/>
          </p:cNvCxnSpPr>
          <p:nvPr/>
        </p:nvCxnSpPr>
        <p:spPr>
          <a:xfrm>
            <a:off x="4274891" y="2319379"/>
            <a:ext cx="0" cy="144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561076-FE93-4C4E-BB4A-9650E50AB257}"/>
              </a:ext>
            </a:extLst>
          </p:cNvPr>
          <p:cNvCxnSpPr>
            <a:cxnSpLocks/>
          </p:cNvCxnSpPr>
          <p:nvPr/>
        </p:nvCxnSpPr>
        <p:spPr>
          <a:xfrm>
            <a:off x="4274891" y="3004937"/>
            <a:ext cx="1370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B3DDD-6978-4EB5-9009-E808AC395447}"/>
              </a:ext>
            </a:extLst>
          </p:cNvPr>
          <p:cNvCxnSpPr>
            <a:cxnSpLocks/>
          </p:cNvCxnSpPr>
          <p:nvPr/>
        </p:nvCxnSpPr>
        <p:spPr>
          <a:xfrm>
            <a:off x="4274891" y="3766978"/>
            <a:ext cx="1370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2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53E33D-168D-47C1-8EB7-9D422D31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BB3B7-E404-4DD4-8344-FAC95485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90B2E-F354-4794-BB7D-306AD722775B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800" dirty="0">
                <a:latin typeface="Open Sans"/>
              </a:rPr>
              <a:t>Learnings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C357F-BFDA-48F9-AF10-9E70AD624766}"/>
              </a:ext>
            </a:extLst>
          </p:cNvPr>
          <p:cNvSpPr/>
          <p:nvPr/>
        </p:nvSpPr>
        <p:spPr>
          <a:xfrm>
            <a:off x="542925" y="1320428"/>
            <a:ext cx="8067675" cy="28761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sz="1100" dirty="0">
              <a:solidFill>
                <a:srgbClr val="333333"/>
              </a:solidFill>
              <a:latin typeface="Open Sans"/>
            </a:endParaRPr>
          </a:p>
          <a:p>
            <a:r>
              <a:rPr lang="en-GB" sz="1600" b="1" dirty="0">
                <a:latin typeface="Open Sans"/>
              </a:rPr>
              <a:t>Work Flow Explanation</a:t>
            </a:r>
          </a:p>
          <a:p>
            <a:endParaRPr lang="en-GB" sz="1400" dirty="0">
              <a:solidFill>
                <a:srgbClr val="333333"/>
              </a:solidFill>
              <a:latin typeface="Open 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Proposed  Open source Tool uses a desired state model for managing infrastructure.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 A program is executed by a language host to compute a desired state for a stack’s infrastructure.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The deployment engine compares this desired state with the stack’s current state and determines what resources need to be created, updated or deleted.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The engine uses a set of resource providers (such as AWS, Azure, Kubernetes, and so on.) in order to manage the individual resources.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Open Sans"/>
              </a:rPr>
              <a:t>At last, engine updates the state of your infrastructure with information about all resources that have been provisioned as well as any pending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90369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C51E3-E419-4AB1-8316-5C2835430B1C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1800" dirty="0">
                <a:latin typeface="Open Sans"/>
              </a:rPr>
              <a:t>Dashboard view of Guestbook application</a:t>
            </a:r>
            <a:endParaRPr lang="en-US" sz="1800" dirty="0">
              <a:latin typeface="Open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84C4-2658-4867-9748-8E3E227C174C}"/>
              </a:ext>
            </a:extLst>
          </p:cNvPr>
          <p:cNvSpPr/>
          <p:nvPr/>
        </p:nvSpPr>
        <p:spPr>
          <a:xfrm>
            <a:off x="533398" y="680485"/>
            <a:ext cx="8067675" cy="39541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lang="en-US" sz="1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F1173-5FA6-4AA1-8960-7E5F3A40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27" y="798109"/>
            <a:ext cx="7776346" cy="1965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AC1C7-191A-4939-AF7C-EACD1BA8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27" y="2801211"/>
            <a:ext cx="7635985" cy="1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EDF27-3C1D-494D-9A39-69F86BB5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4D1E3-E5D8-4E6F-B75C-DC2477C5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0C7-03E7-4577-B962-8354EB140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8E6C3-2599-4F3E-ADC5-B39A73D19CD4}"/>
              </a:ext>
            </a:extLst>
          </p:cNvPr>
          <p:cNvSpPr txBox="1"/>
          <p:nvPr/>
        </p:nvSpPr>
        <p:spPr>
          <a:xfrm>
            <a:off x="542925" y="179457"/>
            <a:ext cx="805814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1800" dirty="0">
                <a:latin typeface="Open Sans"/>
              </a:rPr>
              <a:t>Application View</a:t>
            </a:r>
            <a:endParaRPr lang="en-US" sz="1800" dirty="0">
              <a:latin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148E1-06D8-4798-ADBD-166C872D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40" y="1453749"/>
            <a:ext cx="7827433" cy="2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3436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1CE99FAF93E43A9D55D5A970C5896" ma:contentTypeVersion="2" ma:contentTypeDescription="Create a new document." ma:contentTypeScope="" ma:versionID="ae30c1856a3cfe05497c58b7eb8972a5">
  <xsd:schema xmlns:xsd="http://www.w3.org/2001/XMLSchema" xmlns:xs="http://www.w3.org/2001/XMLSchema" xmlns:p="http://schemas.microsoft.com/office/2006/metadata/properties" xmlns:ns2="59adf32a-ef96-4ec2-94c8-876cf435d4ef" targetNamespace="http://schemas.microsoft.com/office/2006/metadata/properties" ma:root="true" ma:fieldsID="cee035c1f458a1f4886de6f247fb42e8" ns2:_="">
    <xsd:import namespace="59adf32a-ef96-4ec2-94c8-876cf435d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df32a-ef96-4ec2-94c8-876cf435d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0C53222-73F9-443A-86D8-293AD41C2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df32a-ef96-4ec2-94c8-876cf435d4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59adf32a-ef96-4ec2-94c8-876cf435d4e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11704</TotalTime>
  <Words>601</Words>
  <Application>Microsoft Office PowerPoint</Application>
  <PresentationFormat>On-screen Show 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MT Black</vt:lpstr>
      <vt:lpstr>Calibri</vt:lpstr>
      <vt:lpstr>Calibri Light</vt:lpstr>
      <vt:lpstr>Open Sans</vt:lpstr>
      <vt:lpstr>OpenSans</vt:lpstr>
      <vt:lpstr>12_Office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 Sharma</dc:creator>
  <cp:lastModifiedBy>Manjunath CH</cp:lastModifiedBy>
  <cp:revision>444</cp:revision>
  <cp:lastPrinted>2015-11-28T12:28:20Z</cp:lastPrinted>
  <dcterms:created xsi:type="dcterms:W3CDTF">2018-05-11T06:04:00Z</dcterms:created>
  <dcterms:modified xsi:type="dcterms:W3CDTF">2020-09-06T08:26:07Z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0x0101007E41CE99FAF93E43A9D55D5A970C5896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