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Open Sans" panose="020B0606030504020204" pitchFamily="3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237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418630"/>
            <a:ext cx="7556421" cy="2835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MATLAB-Based Recommender System for Personalized Medicine (DISEASE PREDICTOR)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59390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Presented by: MANJUNATH V-20 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280190" y="644806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Dayananda Sagar University | Date: 24-05-2025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360902"/>
            <a:ext cx="1053893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Advantages of the Recommender System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40984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5" name="Text 2"/>
          <p:cNvSpPr/>
          <p:nvPr/>
        </p:nvSpPr>
        <p:spPr>
          <a:xfrm>
            <a:off x="1530906" y="54877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Tailored Treatments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5978128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Customized based on individual profiles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35893" y="540984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8" name="Text 5"/>
          <p:cNvSpPr/>
          <p:nvPr/>
        </p:nvSpPr>
        <p:spPr>
          <a:xfrm>
            <a:off x="5973008" y="5487710"/>
            <a:ext cx="319337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Reduced Trial and Error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973008" y="5978128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Minimizes ineffective medication attempts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77995" y="540984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11" name="Text 8"/>
          <p:cNvSpPr/>
          <p:nvPr/>
        </p:nvSpPr>
        <p:spPr>
          <a:xfrm>
            <a:off x="10415111" y="54877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Faster Recovery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415111" y="5978128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Lower side effects, better outcomes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3413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Introduction to Personalized Medicine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391853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E0E0EC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36186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Definition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4109085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Treatment customized to individual patient data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391853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E0E0EC"/>
          </a:solidFill>
          <a:ln/>
        </p:spPr>
      </p:sp>
      <p:sp>
        <p:nvSpPr>
          <p:cNvPr id="8" name="Text 5"/>
          <p:cNvSpPr/>
          <p:nvPr/>
        </p:nvSpPr>
        <p:spPr>
          <a:xfrm>
            <a:off x="4912281" y="36186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Importance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2281" y="4109085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Improves efficacy by targeting specific patient needs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288518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E0E0EC"/>
          </a:solidFill>
          <a:ln/>
        </p:spPr>
      </p:sp>
      <p:sp>
        <p:nvSpPr>
          <p:cNvPr id="11" name="Text 8"/>
          <p:cNvSpPr/>
          <p:nvPr/>
        </p:nvSpPr>
        <p:spPr>
          <a:xfrm>
            <a:off x="1020604" y="5515332"/>
            <a:ext cx="400978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Role of Recommender Systems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4" y="6005751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Assist clinicians with personalized treatment options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0737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Problem Statement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12265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5" name="Text 2"/>
          <p:cNvSpPr/>
          <p:nvPr/>
        </p:nvSpPr>
        <p:spPr>
          <a:xfrm>
            <a:off x="1530906" y="3200519"/>
            <a:ext cx="28994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Generalized Treatments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4045268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Often ineffective for complex diseases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713803" y="312265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8" name="Text 5"/>
          <p:cNvSpPr/>
          <p:nvPr/>
        </p:nvSpPr>
        <p:spPr>
          <a:xfrm>
            <a:off x="5450919" y="3200519"/>
            <a:ext cx="28994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One-Size-Fits-All Limitations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50919" y="4045268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Fails to address individual variability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22470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11" name="Text 8"/>
          <p:cNvSpPr/>
          <p:nvPr/>
        </p:nvSpPr>
        <p:spPr>
          <a:xfrm>
            <a:off x="1530906" y="53025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Need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5792986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System to suggest treatments based on patient profiles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Project Objectives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Development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Recommender system built using MATLAB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Input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4578310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Patient data: symptoms, medical history, genetics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Output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4578310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Personalized treatment suggestions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Goal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4578310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Improve efficacy and patient outcomes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31181"/>
            <a:ext cx="599241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Methodology Overview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993588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E0E0EC"/>
          </a:solidFill>
          <a:ln/>
        </p:spPr>
      </p:sp>
      <p:sp>
        <p:nvSpPr>
          <p:cNvPr id="4" name="Text 2"/>
          <p:cNvSpPr/>
          <p:nvPr/>
        </p:nvSpPr>
        <p:spPr>
          <a:xfrm>
            <a:off x="1303973" y="29935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Data Collection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1133951" y="3574733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E0E0EC"/>
          </a:solidFill>
          <a:ln/>
        </p:spPr>
      </p:sp>
      <p:sp>
        <p:nvSpPr>
          <p:cNvPr id="6" name="Text 4"/>
          <p:cNvSpPr/>
          <p:nvPr/>
        </p:nvSpPr>
        <p:spPr>
          <a:xfrm>
            <a:off x="1644134" y="35747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Preprocessing</a:t>
            </a:r>
            <a:endParaRPr lang="en-US" sz="2200" dirty="0"/>
          </a:p>
        </p:txBody>
      </p:sp>
      <p:sp>
        <p:nvSpPr>
          <p:cNvPr id="7" name="Shape 5"/>
          <p:cNvSpPr/>
          <p:nvPr/>
        </p:nvSpPr>
        <p:spPr>
          <a:xfrm>
            <a:off x="1474232" y="4155877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E0E0EC"/>
          </a:solidFill>
          <a:ln/>
        </p:spPr>
      </p:sp>
      <p:sp>
        <p:nvSpPr>
          <p:cNvPr id="8" name="Text 6"/>
          <p:cNvSpPr/>
          <p:nvPr/>
        </p:nvSpPr>
        <p:spPr>
          <a:xfrm>
            <a:off x="1984415" y="41558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Feature Selection</a:t>
            </a:r>
            <a:endParaRPr lang="en-US" sz="2200" dirty="0"/>
          </a:p>
        </p:txBody>
      </p:sp>
      <p:sp>
        <p:nvSpPr>
          <p:cNvPr id="9" name="Shape 7"/>
          <p:cNvSpPr/>
          <p:nvPr/>
        </p:nvSpPr>
        <p:spPr>
          <a:xfrm>
            <a:off x="1814513" y="4737021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E0E0EC"/>
          </a:solidFill>
          <a:ln/>
        </p:spPr>
      </p:sp>
      <p:sp>
        <p:nvSpPr>
          <p:cNvPr id="10" name="Text 8"/>
          <p:cNvSpPr/>
          <p:nvPr/>
        </p:nvSpPr>
        <p:spPr>
          <a:xfrm>
            <a:off x="2324695" y="473702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Model Building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2324695" y="5227439"/>
            <a:ext cx="115119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Implemented in MATLAB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1474232" y="5817156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E0E0EC"/>
          </a:solidFill>
          <a:ln/>
        </p:spPr>
      </p:sp>
      <p:sp>
        <p:nvSpPr>
          <p:cNvPr id="13" name="Text 11"/>
          <p:cNvSpPr/>
          <p:nvPr/>
        </p:nvSpPr>
        <p:spPr>
          <a:xfrm>
            <a:off x="1984415" y="581715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Evaluation</a:t>
            </a:r>
            <a:endParaRPr lang="en-US"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Dataset Details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Source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Public medical datasets or synthetic data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Features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57831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Symptoms and disease labels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Labels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Recommended drugs or therapies based on symptoms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069425"/>
            <a:ext cx="667333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MATLAB Implementation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11836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5" name="Text 2"/>
          <p:cNvSpPr/>
          <p:nvPr/>
        </p:nvSpPr>
        <p:spPr>
          <a:xfrm>
            <a:off x="1530906" y="31962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Preprocessing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3686651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Normalization, handling missing values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713803" y="311836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8" name="Text 5"/>
          <p:cNvSpPr/>
          <p:nvPr/>
        </p:nvSpPr>
        <p:spPr>
          <a:xfrm>
            <a:off x="5450919" y="31962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Symptom Matching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50919" y="3686651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Scores diseases by matching symptoms aggregation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22898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11" name="Text 8"/>
          <p:cNvSpPr/>
          <p:nvPr/>
        </p:nvSpPr>
        <p:spPr>
          <a:xfrm>
            <a:off x="1530906" y="53068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Disease Prediction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5797272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Selects disease with highest aggregate score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System Architecture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Input Layer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Diseases, symptoms, severity, precaution, medication, diet, workout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Processing Layer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ML algorithms implemented in MATLAB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Output Layer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Recommended treatments and lifestyle plans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988463"/>
            <a:ext cx="595895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Results and Evaluation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037403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E0E0EC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32642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Accuracy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3754636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Measures correct disease predictions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037403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E0E0EC"/>
          </a:solidFill>
          <a:ln/>
        </p:spPr>
      </p:sp>
      <p:sp>
        <p:nvSpPr>
          <p:cNvPr id="8" name="Text 5"/>
          <p:cNvSpPr/>
          <p:nvPr/>
        </p:nvSpPr>
        <p:spPr>
          <a:xfrm>
            <a:off x="4912281" y="32642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Precision &amp; Recall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2281" y="3754636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Assess true positive rates for treatments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934069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E0E0EC"/>
          </a:solidFill>
          <a:ln/>
        </p:spPr>
      </p:sp>
      <p:sp>
        <p:nvSpPr>
          <p:cNvPr id="11" name="Text 8"/>
          <p:cNvSpPr/>
          <p:nvPr/>
        </p:nvSpPr>
        <p:spPr>
          <a:xfrm>
            <a:off x="1020604" y="51608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Recommendations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4" y="5651302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Precautions, medications, diet, workouts suggested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258</Words>
  <Application>Microsoft Office PowerPoint</Application>
  <PresentationFormat>Custom</PresentationFormat>
  <Paragraphs>78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Open Sans</vt:lpstr>
      <vt:lpstr>Arial</vt:lpstr>
      <vt:lpstr>Playfair Display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Manjunath V</cp:lastModifiedBy>
  <cp:revision>2</cp:revision>
  <dcterms:created xsi:type="dcterms:W3CDTF">2025-05-24T05:31:52Z</dcterms:created>
  <dcterms:modified xsi:type="dcterms:W3CDTF">2025-07-10T15:58:26Z</dcterms:modified>
</cp:coreProperties>
</file>