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5" r:id="rId8"/>
    <p:sldId id="266" r:id="rId9"/>
    <p:sldId id="267" r:id="rId10"/>
    <p:sldId id="269" r:id="rId11"/>
    <p:sldId id="271" r:id="rId12"/>
    <p:sldId id="272" r:id="rId13"/>
    <p:sldId id="273" r:id="rId14"/>
    <p:sldId id="274"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BE816F-F00D-41AA-B8C7-FAF608964029}"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122757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BE816F-F00D-41AA-B8C7-FAF608964029}"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3877709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BE816F-F00D-41AA-B8C7-FAF608964029}"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139213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BE816F-F00D-41AA-B8C7-FAF608964029}"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355228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BE816F-F00D-41AA-B8C7-FAF608964029}"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18362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BE816F-F00D-41AA-B8C7-FAF608964029}" type="datetimeFigureOut">
              <a:rPr lang="en-IN" smtClean="0"/>
              <a:t>28-08-2021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69609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BE816F-F00D-41AA-B8C7-FAF608964029}" type="datetimeFigureOut">
              <a:rPr lang="en-IN" smtClean="0"/>
              <a:t>28-08-2021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253392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BE816F-F00D-41AA-B8C7-FAF608964029}" type="datetimeFigureOut">
              <a:rPr lang="en-IN" smtClean="0"/>
              <a:t>28-08-2021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39970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E816F-F00D-41AA-B8C7-FAF608964029}" type="datetimeFigureOut">
              <a:rPr lang="en-IN" smtClean="0"/>
              <a:t>28-08-2021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1668753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E816F-F00D-41AA-B8C7-FAF608964029}" type="datetimeFigureOut">
              <a:rPr lang="en-IN" smtClean="0"/>
              <a:t>28-08-2021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263317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E816F-F00D-41AA-B8C7-FAF608964029}" type="datetimeFigureOut">
              <a:rPr lang="en-IN" smtClean="0"/>
              <a:t>28-08-2021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2968129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E816F-F00D-41AA-B8C7-FAF608964029}" type="datetimeFigureOut">
              <a:rPr lang="en-IN" smtClean="0"/>
              <a:t>28-08-2021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7376A-EEE9-4151-AB9E-B8EB57D287DF}" type="slidenum">
              <a:rPr lang="en-IN" smtClean="0"/>
              <a:t>‹#›</a:t>
            </a:fld>
            <a:endParaRPr lang="en-IN"/>
          </a:p>
        </p:txBody>
      </p:sp>
    </p:spTree>
    <p:extLst>
      <p:ext uri="{BB962C8B-B14F-4D97-AF65-F5344CB8AC3E}">
        <p14:creationId xmlns:p14="http://schemas.microsoft.com/office/powerpoint/2010/main" val="160340286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772400" cy="1470025"/>
          </a:xfrm>
        </p:spPr>
        <p:txBody>
          <a:bodyPr>
            <a:normAutofit/>
          </a:bodyPr>
          <a:lstStyle/>
          <a:p>
            <a:r>
              <a:rPr lang="en-IN" dirty="0" smtClean="0">
                <a:solidFill>
                  <a:schemeClr val="accent1">
                    <a:lumMod val="50000"/>
                  </a:schemeClr>
                </a:solidFill>
              </a:rPr>
              <a:t>Car Price Prediction</a:t>
            </a:r>
            <a:endParaRPr lang="en-IN" dirty="0">
              <a:solidFill>
                <a:schemeClr val="accent1">
                  <a:lumMod val="50000"/>
                </a:schemeClr>
              </a:solidFill>
            </a:endParaRPr>
          </a:p>
        </p:txBody>
      </p:sp>
      <p:sp>
        <p:nvSpPr>
          <p:cNvPr id="3" name="Subtitle 2"/>
          <p:cNvSpPr>
            <a:spLocks noGrp="1"/>
          </p:cNvSpPr>
          <p:nvPr>
            <p:ph type="subTitle" idx="1"/>
          </p:nvPr>
        </p:nvSpPr>
        <p:spPr>
          <a:xfrm>
            <a:off x="971600" y="1844824"/>
            <a:ext cx="6512768" cy="1752600"/>
          </a:xfrm>
        </p:spPr>
        <p:txBody>
          <a:bodyPr/>
          <a:lstStyle/>
          <a:p>
            <a:r>
              <a:rPr lang="en-US" dirty="0" smtClean="0">
                <a:solidFill>
                  <a:schemeClr val="accent1">
                    <a:lumMod val="50000"/>
                  </a:schemeClr>
                </a:solidFill>
              </a:rPr>
              <a:t>Regression Problem</a:t>
            </a:r>
            <a:endParaRPr lang="en-IN" dirty="0">
              <a:solidFill>
                <a:schemeClr val="accent1">
                  <a:lumMod val="50000"/>
                </a:schemeClr>
              </a:solidFill>
            </a:endParaRPr>
          </a:p>
        </p:txBody>
      </p:sp>
    </p:spTree>
    <p:extLst>
      <p:ext uri="{BB962C8B-B14F-4D97-AF65-F5344CB8AC3E}">
        <p14:creationId xmlns:p14="http://schemas.microsoft.com/office/powerpoint/2010/main" val="1412536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Encoding</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lnSpcReduction="10000"/>
          </a:bodyPr>
          <a:lstStyle/>
          <a:p>
            <a:r>
              <a:rPr lang="en-US" dirty="0" smtClean="0"/>
              <a:t>To train the data set with machine learning algorithms we need numerical data. So we use encoding technique to change the categorical data into numerical format. </a:t>
            </a:r>
          </a:p>
          <a:p>
            <a:pPr marL="0" indent="0">
              <a:buNone/>
            </a:pPr>
            <a:endParaRPr lang="en-US" dirty="0" smtClean="0"/>
          </a:p>
          <a:p>
            <a:r>
              <a:rPr lang="en-US" dirty="0" smtClean="0"/>
              <a:t>If the column have only two values in a column we will use one hot encoding, if the column have 2+ values then we will use Label encoding.</a:t>
            </a:r>
          </a:p>
          <a:p>
            <a:endParaRPr lang="en-US" dirty="0" smtClean="0"/>
          </a:p>
        </p:txBody>
      </p:sp>
    </p:spTree>
    <p:extLst>
      <p:ext uri="{BB962C8B-B14F-4D97-AF65-F5344CB8AC3E}">
        <p14:creationId xmlns:p14="http://schemas.microsoft.com/office/powerpoint/2010/main" val="3363315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Machine Learning techniques</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First we want to split the data for training and testing purpose and later we will apply any 4 machine learning algorithms to train the model and will check which will give best r2_score and low RMSE. </a:t>
            </a:r>
          </a:p>
          <a:p>
            <a:endParaRPr lang="en-US" dirty="0"/>
          </a:p>
          <a:p>
            <a:r>
              <a:rPr lang="en-US" dirty="0" smtClean="0"/>
              <a:t>R2_score shows how good the model is working. </a:t>
            </a:r>
            <a:endParaRPr lang="en-IN" dirty="0"/>
          </a:p>
        </p:txBody>
      </p:sp>
    </p:spTree>
    <p:extLst>
      <p:ext uri="{BB962C8B-B14F-4D97-AF65-F5344CB8AC3E}">
        <p14:creationId xmlns:p14="http://schemas.microsoft.com/office/powerpoint/2010/main" val="4281649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Algorithms </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I used 4 algorithms to train the model. </a:t>
            </a:r>
          </a:p>
          <a:p>
            <a:r>
              <a:rPr lang="en-US" dirty="0" smtClean="0"/>
              <a:t>They are:</a:t>
            </a:r>
          </a:p>
          <a:p>
            <a:pPr marL="0" indent="0">
              <a:buNone/>
            </a:pPr>
            <a:r>
              <a:rPr lang="en-US" dirty="0" smtClean="0"/>
              <a:t>                    **</a:t>
            </a:r>
            <a:r>
              <a:rPr lang="en-US" dirty="0" err="1" smtClean="0"/>
              <a:t>LinearRegression</a:t>
            </a:r>
            <a:endParaRPr lang="en-US" dirty="0" smtClean="0"/>
          </a:p>
          <a:p>
            <a:pPr marL="0" indent="0">
              <a:buNone/>
            </a:pPr>
            <a:r>
              <a:rPr lang="en-US" dirty="0"/>
              <a:t> </a:t>
            </a:r>
            <a:r>
              <a:rPr lang="en-US" dirty="0" smtClean="0"/>
              <a:t>                   **</a:t>
            </a:r>
            <a:r>
              <a:rPr lang="en-US" dirty="0" err="1" smtClean="0"/>
              <a:t>DecisionTreeRegressor</a:t>
            </a:r>
            <a:endParaRPr lang="en-US" dirty="0" smtClean="0"/>
          </a:p>
          <a:p>
            <a:pPr marL="0" indent="0">
              <a:buNone/>
            </a:pPr>
            <a:r>
              <a:rPr lang="en-US" dirty="0"/>
              <a:t> </a:t>
            </a:r>
            <a:r>
              <a:rPr lang="en-US" dirty="0" smtClean="0"/>
              <a:t>                   **</a:t>
            </a:r>
            <a:r>
              <a:rPr lang="en-US" dirty="0" err="1" smtClean="0"/>
              <a:t>KneighborsRegressor</a:t>
            </a:r>
            <a:endParaRPr lang="en-US" dirty="0" smtClean="0"/>
          </a:p>
          <a:p>
            <a:pPr marL="0" indent="0">
              <a:buNone/>
            </a:pPr>
            <a:r>
              <a:rPr lang="en-US" dirty="0"/>
              <a:t> </a:t>
            </a:r>
            <a:r>
              <a:rPr lang="en-US" dirty="0" smtClean="0"/>
              <a:t>                   **</a:t>
            </a:r>
            <a:r>
              <a:rPr lang="en-US" dirty="0" err="1" smtClean="0"/>
              <a:t>RandomforestRegressor</a:t>
            </a:r>
            <a:endParaRPr lang="en-US" dirty="0" smtClean="0"/>
          </a:p>
          <a:p>
            <a:pPr marL="0" indent="0">
              <a:buNone/>
            </a:pPr>
            <a:endParaRPr lang="en-IN" dirty="0"/>
          </a:p>
        </p:txBody>
      </p:sp>
    </p:spTree>
    <p:extLst>
      <p:ext uri="{BB962C8B-B14F-4D97-AF65-F5344CB8AC3E}">
        <p14:creationId xmlns:p14="http://schemas.microsoft.com/office/powerpoint/2010/main" val="70467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lumMod val="50000"/>
                  </a:schemeClr>
                </a:solidFill>
              </a:rPr>
              <a:t>Output of Algorithms </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pPr marL="0" indent="0">
              <a:buNone/>
            </a:pPr>
            <a:r>
              <a:rPr lang="en-US" sz="2000" dirty="0" smtClean="0"/>
              <a:t>The result came from the applied 4 machine learning models. </a:t>
            </a:r>
            <a:endParaRPr lang="en-US" sz="2000" dirty="0" smtClean="0"/>
          </a:p>
          <a:p>
            <a:pPr marL="0" indent="0">
              <a:buNone/>
            </a:pPr>
            <a:endParaRPr lang="en-US" sz="2000" dirty="0" smtClean="0"/>
          </a:p>
          <a:p>
            <a:pPr marL="0" indent="0">
              <a:buNone/>
            </a:pPr>
            <a:endParaRPr lang="en-IN" dirty="0"/>
          </a:p>
        </p:txBody>
      </p:sp>
      <p:pic>
        <p:nvPicPr>
          <p:cNvPr id="1026" name="Picture 2" descr="C:\Users\Naniii\Desktop\car-1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5" y="2060848"/>
            <a:ext cx="432435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589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Compare scores</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From the results we can see that </a:t>
            </a:r>
            <a:r>
              <a:rPr lang="en-US" dirty="0" err="1" smtClean="0"/>
              <a:t>RandomForestRegressor</a:t>
            </a:r>
            <a:r>
              <a:rPr lang="en-US" dirty="0" smtClean="0"/>
              <a:t> is working good with less RMSE when compared with other algorithms</a:t>
            </a:r>
          </a:p>
          <a:p>
            <a:pPr marL="0" indent="0">
              <a:buNone/>
            </a:pPr>
            <a:endParaRPr lang="en-US" dirty="0" smtClean="0"/>
          </a:p>
          <a:p>
            <a:r>
              <a:rPr lang="en-US" dirty="0" smtClean="0"/>
              <a:t>So We will do tuning process to increase the accuracy. </a:t>
            </a:r>
            <a:endParaRPr lang="en-IN" dirty="0"/>
          </a:p>
        </p:txBody>
      </p:sp>
    </p:spTree>
    <p:extLst>
      <p:ext uri="{BB962C8B-B14F-4D97-AF65-F5344CB8AC3E}">
        <p14:creationId xmlns:p14="http://schemas.microsoft.com/office/powerpoint/2010/main" val="2382775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Tuning</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fontScale="92500"/>
          </a:bodyPr>
          <a:lstStyle/>
          <a:p>
            <a:r>
              <a:rPr lang="en-US" dirty="0" smtClean="0"/>
              <a:t>We will do hyper parameter tuning for random forest regressor </a:t>
            </a:r>
            <a:r>
              <a:rPr lang="en-US" dirty="0" smtClean="0"/>
              <a:t>and </a:t>
            </a:r>
            <a:r>
              <a:rPr lang="en-US" dirty="0" smtClean="0"/>
              <a:t>will find best parameters. </a:t>
            </a:r>
          </a:p>
          <a:p>
            <a:endParaRPr lang="en-US" dirty="0"/>
          </a:p>
          <a:p>
            <a:r>
              <a:rPr lang="en-US" dirty="0" smtClean="0"/>
              <a:t>With the help of these best parameters when you train </a:t>
            </a:r>
            <a:r>
              <a:rPr lang="en-US" dirty="0" err="1" smtClean="0"/>
              <a:t>randome</a:t>
            </a:r>
            <a:r>
              <a:rPr lang="en-US" dirty="0" smtClean="0"/>
              <a:t> forest regressor the r2_score increased </a:t>
            </a:r>
            <a:r>
              <a:rPr lang="en-US" dirty="0" smtClean="0"/>
              <a:t>4%. </a:t>
            </a:r>
            <a:r>
              <a:rPr lang="en-US" dirty="0" smtClean="0"/>
              <a:t>This high r2_score saved by importing </a:t>
            </a:r>
            <a:r>
              <a:rPr lang="en-US" dirty="0" err="1" smtClean="0"/>
              <a:t>joblib</a:t>
            </a:r>
            <a:r>
              <a:rPr lang="en-US" dirty="0" smtClean="0"/>
              <a:t> for feature purpose to transform the test data and get predicted prices. </a:t>
            </a:r>
            <a:endParaRPr lang="en-IN" dirty="0"/>
          </a:p>
        </p:txBody>
      </p:sp>
    </p:spTree>
    <p:extLst>
      <p:ext uri="{BB962C8B-B14F-4D97-AF65-F5344CB8AC3E}">
        <p14:creationId xmlns:p14="http://schemas.microsoft.com/office/powerpoint/2010/main" val="3718889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Predicted visualization</a:t>
            </a:r>
            <a:endParaRPr lang="en-IN" dirty="0">
              <a:solidFill>
                <a:schemeClr val="accent1">
                  <a:lumMod val="50000"/>
                </a:schemeClr>
              </a:solidFill>
            </a:endParaRPr>
          </a:p>
        </p:txBody>
      </p:sp>
      <p:sp>
        <p:nvSpPr>
          <p:cNvPr id="4" name="Content Placeholder 3"/>
          <p:cNvSpPr>
            <a:spLocks noGrp="1"/>
          </p:cNvSpPr>
          <p:nvPr>
            <p:ph idx="1"/>
          </p:nvPr>
        </p:nvSpPr>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endParaRPr lang="en-US" dirty="0" smtClean="0"/>
          </a:p>
          <a:p>
            <a:r>
              <a:rPr lang="en-US" sz="2200" dirty="0" smtClean="0"/>
              <a:t>The red data points on the blue line shows how good the model is working. If most of the data point are connected to the line then it is working. Data point are plotted in red. </a:t>
            </a:r>
          </a:p>
          <a:p>
            <a:endParaRPr lang="en-US" dirty="0"/>
          </a:p>
        </p:txBody>
      </p:sp>
      <p:pic>
        <p:nvPicPr>
          <p:cNvPr id="2050" name="Picture 2" descr="C:\Users\Naniii\Desktop\car-2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297285"/>
            <a:ext cx="5688631" cy="400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718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Problem Statement</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fontScale="85000" lnSpcReduction="20000"/>
          </a:bodyPr>
          <a:lstStyle/>
          <a:p>
            <a:r>
              <a:rPr lang="en-IN" dirty="0"/>
              <a:t>Client works with small traders, who sell used cars. With the change in market due to </a:t>
            </a:r>
            <a:r>
              <a:rPr lang="en-IN" dirty="0" err="1"/>
              <a:t>covid</a:t>
            </a:r>
            <a:r>
              <a:rPr lang="en-IN" dirty="0"/>
              <a:t> 19 impact, client is facing problems with their previous car price valuation machine learning models. </a:t>
            </a:r>
            <a:endParaRPr lang="en-IN" dirty="0" smtClean="0"/>
          </a:p>
          <a:p>
            <a:pPr marL="0" indent="0">
              <a:buNone/>
            </a:pPr>
            <a:endParaRPr lang="en-IN" dirty="0" smtClean="0"/>
          </a:p>
          <a:p>
            <a:r>
              <a:rPr lang="en-IN" dirty="0" smtClean="0"/>
              <a:t>So</a:t>
            </a:r>
            <a:r>
              <a:rPr lang="en-IN" dirty="0"/>
              <a:t>, they are looking for new machine learning models from new data. We collected data from car </a:t>
            </a:r>
            <a:r>
              <a:rPr lang="en-IN" dirty="0" err="1"/>
              <a:t>dekho</a:t>
            </a:r>
            <a:r>
              <a:rPr lang="en-IN" dirty="0"/>
              <a:t> and </a:t>
            </a:r>
            <a:r>
              <a:rPr lang="en-IN" dirty="0" err="1"/>
              <a:t>OLx</a:t>
            </a:r>
            <a:r>
              <a:rPr lang="en-IN" dirty="0"/>
              <a:t> and we are using that data here to train the model</a:t>
            </a:r>
          </a:p>
          <a:p>
            <a:pPr marL="0" indent="0">
              <a:buNone/>
            </a:pPr>
            <a:endParaRPr lang="en-IN" dirty="0"/>
          </a:p>
          <a:p>
            <a:r>
              <a:rPr lang="en-IN" dirty="0"/>
              <a:t>The target variable in the train data is continuous. So, we need to use regression model to train and to predict the prices. </a:t>
            </a:r>
          </a:p>
          <a:p>
            <a:endParaRPr lang="en-IN" dirty="0"/>
          </a:p>
        </p:txBody>
      </p:sp>
    </p:spTree>
    <p:extLst>
      <p:ext uri="{BB962C8B-B14F-4D97-AF65-F5344CB8AC3E}">
        <p14:creationId xmlns:p14="http://schemas.microsoft.com/office/powerpoint/2010/main" val="396197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Skills Used</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Language used for this project is Python.</a:t>
            </a:r>
          </a:p>
          <a:p>
            <a:pPr marL="0" indent="0">
              <a:buNone/>
            </a:pPr>
            <a:endParaRPr lang="en-US" dirty="0"/>
          </a:p>
          <a:p>
            <a:pPr marL="0" indent="0">
              <a:buNone/>
            </a:pPr>
            <a:endParaRPr lang="en-US" dirty="0" smtClean="0"/>
          </a:p>
          <a:p>
            <a:r>
              <a:rPr lang="en-US" dirty="0" smtClean="0"/>
              <a:t>Libraries required for this project are Pandas, </a:t>
            </a:r>
            <a:r>
              <a:rPr lang="en-US" dirty="0" err="1" smtClean="0"/>
              <a:t>Numpy</a:t>
            </a:r>
            <a:r>
              <a:rPr lang="en-US" dirty="0"/>
              <a:t>,</a:t>
            </a:r>
            <a:r>
              <a:rPr lang="en-US" dirty="0" smtClean="0"/>
              <a:t> </a:t>
            </a:r>
            <a:r>
              <a:rPr lang="en-US" dirty="0" err="1" smtClean="0"/>
              <a:t>Matplotlib</a:t>
            </a:r>
            <a:r>
              <a:rPr lang="en-US" dirty="0" smtClean="0"/>
              <a:t>, </a:t>
            </a:r>
            <a:r>
              <a:rPr lang="en-US" dirty="0" err="1" smtClean="0"/>
              <a:t>Seaborn</a:t>
            </a:r>
            <a:r>
              <a:rPr lang="en-US" dirty="0" smtClean="0"/>
              <a:t>. </a:t>
            </a:r>
            <a:r>
              <a:rPr lang="en-IN" dirty="0" err="1" smtClean="0"/>
              <a:t>Sickit</a:t>
            </a:r>
            <a:r>
              <a:rPr lang="en-IN" dirty="0" smtClean="0"/>
              <a:t>-learn.</a:t>
            </a:r>
          </a:p>
          <a:p>
            <a:pPr marL="0" indent="0">
              <a:buNone/>
            </a:pPr>
            <a:endParaRPr lang="en-US" dirty="0" smtClean="0"/>
          </a:p>
        </p:txBody>
      </p:sp>
    </p:spTree>
    <p:extLst>
      <p:ext uri="{BB962C8B-B14F-4D97-AF65-F5344CB8AC3E}">
        <p14:creationId xmlns:p14="http://schemas.microsoft.com/office/powerpoint/2010/main" val="702108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 Set</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a:bodyPr>
          <a:lstStyle/>
          <a:p>
            <a:r>
              <a:rPr lang="en-US" dirty="0" smtClean="0"/>
              <a:t>The data is collected from car </a:t>
            </a:r>
            <a:r>
              <a:rPr lang="en-US" dirty="0" err="1" smtClean="0"/>
              <a:t>dekho</a:t>
            </a:r>
            <a:r>
              <a:rPr lang="en-US" dirty="0" smtClean="0"/>
              <a:t>, </a:t>
            </a:r>
            <a:r>
              <a:rPr lang="en-US" dirty="0" err="1" smtClean="0"/>
              <a:t>Olx</a:t>
            </a:r>
            <a:r>
              <a:rPr lang="en-US" dirty="0" smtClean="0"/>
              <a:t> websites.</a:t>
            </a:r>
          </a:p>
          <a:p>
            <a:endParaRPr lang="en-US" dirty="0" smtClean="0"/>
          </a:p>
          <a:p>
            <a:r>
              <a:rPr lang="en-US" dirty="0" smtClean="0"/>
              <a:t>The data </a:t>
            </a:r>
            <a:r>
              <a:rPr lang="en-US" dirty="0" smtClean="0"/>
              <a:t>set contains price, brand, model, transmission,  kilometers </a:t>
            </a:r>
            <a:r>
              <a:rPr lang="en-US" dirty="0" err="1" smtClean="0"/>
              <a:t>drivern</a:t>
            </a:r>
            <a:r>
              <a:rPr lang="en-US" dirty="0" smtClean="0"/>
              <a:t>, Variant, Manufactured </a:t>
            </a:r>
            <a:r>
              <a:rPr lang="en-US" dirty="0" err="1" smtClean="0"/>
              <a:t>year,Fuel</a:t>
            </a:r>
            <a:r>
              <a:rPr lang="en-US" dirty="0" smtClean="0"/>
              <a:t> and no of owners. </a:t>
            </a:r>
            <a:endParaRPr lang="en-IN" dirty="0"/>
          </a:p>
        </p:txBody>
      </p:sp>
    </p:spTree>
    <p:extLst>
      <p:ext uri="{BB962C8B-B14F-4D97-AF65-F5344CB8AC3E}">
        <p14:creationId xmlns:p14="http://schemas.microsoft.com/office/powerpoint/2010/main" val="124105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a:t>
            </a:r>
            <a:r>
              <a:rPr lang="en-US" dirty="0" smtClean="0"/>
              <a:t> Set</a:t>
            </a:r>
            <a:endParaRPr lang="en-IN" dirty="0"/>
          </a:p>
        </p:txBody>
      </p:sp>
      <p:sp>
        <p:nvSpPr>
          <p:cNvPr id="3" name="Content Placeholder 2"/>
          <p:cNvSpPr>
            <a:spLocks noGrp="1"/>
          </p:cNvSpPr>
          <p:nvPr>
            <p:ph idx="1"/>
          </p:nvPr>
        </p:nvSpPr>
        <p:spPr/>
        <p:txBody>
          <a:bodyPr>
            <a:normAutofit/>
          </a:bodyPr>
          <a:lstStyle/>
          <a:p>
            <a:r>
              <a:rPr lang="en-US" dirty="0" smtClean="0"/>
              <a:t>While doing data science project first thing is we have to load the data set, this can be done with </a:t>
            </a:r>
            <a:r>
              <a:rPr lang="en-US" dirty="0" err="1" smtClean="0"/>
              <a:t>Pandas.read_csv</a:t>
            </a:r>
            <a:r>
              <a:rPr lang="en-US" dirty="0" smtClean="0"/>
              <a:t>()</a:t>
            </a:r>
          </a:p>
          <a:p>
            <a:endParaRPr lang="en-US" dirty="0"/>
          </a:p>
          <a:p>
            <a:pPr marL="0" indent="0">
              <a:buNone/>
            </a:pPr>
            <a:endParaRPr lang="en-US" dirty="0"/>
          </a:p>
          <a:p>
            <a:r>
              <a:rPr lang="en-US" dirty="0" smtClean="0"/>
              <a:t>The data set contains null values in the values, we </a:t>
            </a:r>
            <a:r>
              <a:rPr lang="en-US" dirty="0" smtClean="0"/>
              <a:t>removed the null values for better data.</a:t>
            </a:r>
            <a:endParaRPr lang="en-IN" dirty="0"/>
          </a:p>
        </p:txBody>
      </p:sp>
    </p:spTree>
    <p:extLst>
      <p:ext uri="{BB962C8B-B14F-4D97-AF65-F5344CB8AC3E}">
        <p14:creationId xmlns:p14="http://schemas.microsoft.com/office/powerpoint/2010/main" val="4275299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Statistics</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With the help of </a:t>
            </a:r>
            <a:r>
              <a:rPr lang="en-US" dirty="0" err="1" smtClean="0"/>
              <a:t>pandas.describe</a:t>
            </a:r>
            <a:r>
              <a:rPr lang="en-US" dirty="0" smtClean="0"/>
              <a:t> () function we can get mean, median, min and max value of each numerical column.   </a:t>
            </a:r>
          </a:p>
          <a:p>
            <a:pPr marL="0" indent="0">
              <a:buNone/>
            </a:pPr>
            <a:endParaRPr lang="en-US" dirty="0" smtClean="0"/>
          </a:p>
          <a:p>
            <a:r>
              <a:rPr lang="en-US" dirty="0" smtClean="0"/>
              <a:t>I see that there is lot of difference in Kilometers driven column. Also there is </a:t>
            </a:r>
            <a:r>
              <a:rPr lang="en-US" dirty="0" err="1" smtClean="0"/>
              <a:t>skewness</a:t>
            </a:r>
            <a:r>
              <a:rPr lang="en-US" dirty="0" smtClean="0"/>
              <a:t>. </a:t>
            </a:r>
            <a:endParaRPr lang="en-US" dirty="0"/>
          </a:p>
          <a:p>
            <a:endParaRPr lang="en-IN" dirty="0"/>
          </a:p>
        </p:txBody>
      </p:sp>
    </p:spTree>
    <p:extLst>
      <p:ext uri="{BB962C8B-B14F-4D97-AF65-F5344CB8AC3E}">
        <p14:creationId xmlns:p14="http://schemas.microsoft.com/office/powerpoint/2010/main" val="2285836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 Cleaning</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We know that the data set contains null values, after the research I found that the data set also contains </a:t>
            </a:r>
            <a:r>
              <a:rPr lang="en-US" dirty="0" err="1" smtClean="0"/>
              <a:t>skewness</a:t>
            </a:r>
            <a:r>
              <a:rPr lang="en-US" dirty="0" smtClean="0"/>
              <a:t> and outliers in the data. </a:t>
            </a:r>
          </a:p>
          <a:p>
            <a:endParaRPr lang="en-US" dirty="0"/>
          </a:p>
          <a:p>
            <a:r>
              <a:rPr lang="en-US" dirty="0" smtClean="0"/>
              <a:t>Removed null values from the data.</a:t>
            </a:r>
            <a:endParaRPr lang="en-IN" dirty="0"/>
          </a:p>
        </p:txBody>
      </p:sp>
    </p:spTree>
    <p:extLst>
      <p:ext uri="{BB962C8B-B14F-4D97-AF65-F5344CB8AC3E}">
        <p14:creationId xmlns:p14="http://schemas.microsoft.com/office/powerpoint/2010/main" val="262514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 Cleaning</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a:bodyPr>
          <a:lstStyle/>
          <a:p>
            <a:endParaRPr lang="en-US" dirty="0"/>
          </a:p>
          <a:p>
            <a:r>
              <a:rPr lang="en-US" dirty="0" smtClean="0"/>
              <a:t>Removed </a:t>
            </a:r>
            <a:r>
              <a:rPr lang="en-US" dirty="0" err="1" smtClean="0"/>
              <a:t>skewness</a:t>
            </a:r>
            <a:r>
              <a:rPr lang="en-US" dirty="0" smtClean="0"/>
              <a:t> by using square root transformation. </a:t>
            </a:r>
            <a:endParaRPr lang="en-IN" dirty="0"/>
          </a:p>
        </p:txBody>
      </p:sp>
    </p:spTree>
    <p:extLst>
      <p:ext uri="{BB962C8B-B14F-4D97-AF65-F5344CB8AC3E}">
        <p14:creationId xmlns:p14="http://schemas.microsoft.com/office/powerpoint/2010/main" val="466231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 Cleaning</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lnSpcReduction="10000"/>
          </a:bodyPr>
          <a:lstStyle/>
          <a:p>
            <a:r>
              <a:rPr lang="en-US" dirty="0" smtClean="0"/>
              <a:t>The next step is to check outliers in the data. For this we can use box plot visualization and to remove those outliers we have two techniques they are </a:t>
            </a:r>
            <a:r>
              <a:rPr lang="en-US" dirty="0" err="1" smtClean="0"/>
              <a:t>zscore</a:t>
            </a:r>
            <a:r>
              <a:rPr lang="en-US" dirty="0" smtClean="0"/>
              <a:t> and IQR. </a:t>
            </a:r>
          </a:p>
          <a:p>
            <a:endParaRPr lang="en-US" dirty="0"/>
          </a:p>
          <a:p>
            <a:r>
              <a:rPr lang="en-US" dirty="0" smtClean="0"/>
              <a:t>The most effective technique is IQR. The IQR contains the middle bulk of your data, so outliers can be easily found once you know the IQR.</a:t>
            </a:r>
            <a:endParaRPr lang="en-IN" dirty="0"/>
          </a:p>
        </p:txBody>
      </p:sp>
    </p:spTree>
    <p:extLst>
      <p:ext uri="{BB962C8B-B14F-4D97-AF65-F5344CB8AC3E}">
        <p14:creationId xmlns:p14="http://schemas.microsoft.com/office/powerpoint/2010/main" val="2479196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640</Words>
  <Application>Microsoft Office PowerPoint</Application>
  <PresentationFormat>On-screen Show (4:3)</PresentationFormat>
  <Paragraphs>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Car Price Prediction</vt:lpstr>
      <vt:lpstr>Problem Statement</vt:lpstr>
      <vt:lpstr>Skills Used</vt:lpstr>
      <vt:lpstr>Data Set</vt:lpstr>
      <vt:lpstr>Data Set</vt:lpstr>
      <vt:lpstr>Statistics</vt:lpstr>
      <vt:lpstr>Data Cleaning</vt:lpstr>
      <vt:lpstr>Data Cleaning</vt:lpstr>
      <vt:lpstr>Data Cleaning</vt:lpstr>
      <vt:lpstr>Encoding</vt:lpstr>
      <vt:lpstr>Machine Learning techniques</vt:lpstr>
      <vt:lpstr>Algorithms </vt:lpstr>
      <vt:lpstr>Output of Algorithms </vt:lpstr>
      <vt:lpstr>Compare scores</vt:lpstr>
      <vt:lpstr>Tuning</vt:lpstr>
      <vt:lpstr>Predicted visualization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Naniii</dc:creator>
  <cp:lastModifiedBy>Naniii</cp:lastModifiedBy>
  <cp:revision>12</cp:revision>
  <dcterms:created xsi:type="dcterms:W3CDTF">2021-07-02T10:59:48Z</dcterms:created>
  <dcterms:modified xsi:type="dcterms:W3CDTF">2021-08-28T15:22:40Z</dcterms:modified>
</cp:coreProperties>
</file>