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22757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387770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39213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BE816F-F00D-41AA-B8C7-FAF608964029}"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355228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BE816F-F00D-41AA-B8C7-FAF608964029}"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8362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BE816F-F00D-41AA-B8C7-FAF608964029}"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69609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BE816F-F00D-41AA-B8C7-FAF608964029}" type="datetimeFigureOut">
              <a:rPr lang="en-IN" smtClean="0"/>
              <a:t>02-07-2021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253392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BE816F-F00D-41AA-B8C7-FAF608964029}" type="datetimeFigureOut">
              <a:rPr lang="en-IN" smtClean="0"/>
              <a:t>02-07-2021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39970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E816F-F00D-41AA-B8C7-FAF608964029}" type="datetimeFigureOut">
              <a:rPr lang="en-IN" smtClean="0"/>
              <a:t>02-07-2021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1668753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E816F-F00D-41AA-B8C7-FAF608964029}"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263317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E816F-F00D-41AA-B8C7-FAF608964029}"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7376A-EEE9-4151-AB9E-B8EB57D287DF}" type="slidenum">
              <a:rPr lang="en-IN" smtClean="0"/>
              <a:t>‹#›</a:t>
            </a:fld>
            <a:endParaRPr lang="en-IN"/>
          </a:p>
        </p:txBody>
      </p:sp>
    </p:spTree>
    <p:extLst>
      <p:ext uri="{BB962C8B-B14F-4D97-AF65-F5344CB8AC3E}">
        <p14:creationId xmlns:p14="http://schemas.microsoft.com/office/powerpoint/2010/main" val="296812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E816F-F00D-41AA-B8C7-FAF608964029}" type="datetimeFigureOut">
              <a:rPr lang="en-IN" smtClean="0"/>
              <a:t>02-07-2021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7376A-EEE9-4151-AB9E-B8EB57D287DF}" type="slidenum">
              <a:rPr lang="en-IN" smtClean="0"/>
              <a:t>‹#›</a:t>
            </a:fld>
            <a:endParaRPr lang="en-IN"/>
          </a:p>
        </p:txBody>
      </p:sp>
    </p:spTree>
    <p:extLst>
      <p:ext uri="{BB962C8B-B14F-4D97-AF65-F5344CB8AC3E}">
        <p14:creationId xmlns:p14="http://schemas.microsoft.com/office/powerpoint/2010/main" val="16034028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470025"/>
          </a:xfrm>
        </p:spPr>
        <p:txBody>
          <a:bodyPr>
            <a:normAutofit/>
          </a:bodyPr>
          <a:lstStyle/>
          <a:p>
            <a:r>
              <a:rPr lang="en-IN" dirty="0" smtClean="0">
                <a:solidFill>
                  <a:schemeClr val="accent1">
                    <a:lumMod val="50000"/>
                  </a:schemeClr>
                </a:solidFill>
              </a:rPr>
              <a:t>HOUSING: PRICE PREDICTION </a:t>
            </a:r>
            <a:endParaRPr lang="en-IN" dirty="0">
              <a:solidFill>
                <a:schemeClr val="accent1">
                  <a:lumMod val="50000"/>
                </a:schemeClr>
              </a:solidFill>
            </a:endParaRPr>
          </a:p>
        </p:txBody>
      </p:sp>
      <p:sp>
        <p:nvSpPr>
          <p:cNvPr id="3" name="Subtitle 2"/>
          <p:cNvSpPr>
            <a:spLocks noGrp="1"/>
          </p:cNvSpPr>
          <p:nvPr>
            <p:ph type="subTitle" idx="1"/>
          </p:nvPr>
        </p:nvSpPr>
        <p:spPr>
          <a:xfrm>
            <a:off x="971600" y="1844824"/>
            <a:ext cx="6512768" cy="1752600"/>
          </a:xfrm>
        </p:spPr>
        <p:txBody>
          <a:bodyPr/>
          <a:lstStyle/>
          <a:p>
            <a:r>
              <a:rPr lang="en-US" dirty="0" smtClean="0">
                <a:solidFill>
                  <a:schemeClr val="accent1">
                    <a:lumMod val="50000"/>
                  </a:schemeClr>
                </a:solidFill>
              </a:rPr>
              <a:t>Regression Problem</a:t>
            </a:r>
            <a:endParaRPr lang="en-IN" dirty="0">
              <a:solidFill>
                <a:schemeClr val="accent1">
                  <a:lumMod val="50000"/>
                </a:schemeClr>
              </a:solidFill>
            </a:endParaRPr>
          </a:p>
        </p:txBody>
      </p:sp>
    </p:spTree>
    <p:extLst>
      <p:ext uri="{BB962C8B-B14F-4D97-AF65-F5344CB8AC3E}">
        <p14:creationId xmlns:p14="http://schemas.microsoft.com/office/powerpoint/2010/main" val="1412536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We know that the data set contains null values, after the research I found that the data set also contains </a:t>
            </a:r>
            <a:r>
              <a:rPr lang="en-US" dirty="0" err="1" smtClean="0"/>
              <a:t>skewness</a:t>
            </a:r>
            <a:r>
              <a:rPr lang="en-US" dirty="0" smtClean="0"/>
              <a:t> and outliers in the data. </a:t>
            </a:r>
          </a:p>
          <a:p>
            <a:endParaRPr lang="en-US" dirty="0"/>
          </a:p>
          <a:p>
            <a:r>
              <a:rPr lang="en-US" dirty="0" smtClean="0"/>
              <a:t>So I used simple imputer for handling null values. </a:t>
            </a:r>
            <a:endParaRPr lang="en-IN" dirty="0"/>
          </a:p>
        </p:txBody>
      </p:sp>
    </p:spTree>
    <p:extLst>
      <p:ext uri="{BB962C8B-B14F-4D97-AF65-F5344CB8AC3E}">
        <p14:creationId xmlns:p14="http://schemas.microsoft.com/office/powerpoint/2010/main" val="262514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For Skewed data I used log and square root transformation to remove </a:t>
            </a:r>
            <a:r>
              <a:rPr lang="en-US" dirty="0" err="1" smtClean="0"/>
              <a:t>skewness</a:t>
            </a:r>
            <a:r>
              <a:rPr lang="en-US" dirty="0" smtClean="0"/>
              <a:t>. Log transformation is most effective but will not work for all the columns for such columns I used square root. </a:t>
            </a:r>
          </a:p>
          <a:p>
            <a:endParaRPr lang="en-US" dirty="0"/>
          </a:p>
          <a:p>
            <a:r>
              <a:rPr lang="en-US" dirty="0" smtClean="0"/>
              <a:t>Also, we know that some columns have 0 (zero) values and also these columns have </a:t>
            </a:r>
            <a:r>
              <a:rPr lang="en-US" dirty="0" err="1" smtClean="0"/>
              <a:t>skewness</a:t>
            </a:r>
            <a:r>
              <a:rPr lang="en-US" dirty="0" smtClean="0"/>
              <a:t>. So when you apply log transformation the result will be “Nan”. To avoid this we have to add constant value for those columns. </a:t>
            </a:r>
          </a:p>
          <a:p>
            <a:endParaRPr lang="en-IN" dirty="0"/>
          </a:p>
        </p:txBody>
      </p:sp>
    </p:spTree>
    <p:extLst>
      <p:ext uri="{BB962C8B-B14F-4D97-AF65-F5344CB8AC3E}">
        <p14:creationId xmlns:p14="http://schemas.microsoft.com/office/powerpoint/2010/main" val="466231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t>The next step is to check outliers in the data. For this we can use box plot visualization and to remove those outliers we have two techniques they are </a:t>
            </a:r>
            <a:r>
              <a:rPr lang="en-US" dirty="0" err="1" smtClean="0"/>
              <a:t>zscore</a:t>
            </a:r>
            <a:r>
              <a:rPr lang="en-US" dirty="0" smtClean="0"/>
              <a:t> and IQR. </a:t>
            </a:r>
          </a:p>
          <a:p>
            <a:endParaRPr lang="en-US" dirty="0"/>
          </a:p>
          <a:p>
            <a:r>
              <a:rPr lang="en-US" dirty="0" smtClean="0"/>
              <a:t>The most effective technique is IQR. The IQR contains the middle bulk of your data, so outliers can be easily found once you know the IQR.</a:t>
            </a:r>
            <a:endParaRPr lang="en-IN" dirty="0"/>
          </a:p>
        </p:txBody>
      </p:sp>
    </p:spTree>
    <p:extLst>
      <p:ext uri="{BB962C8B-B14F-4D97-AF65-F5344CB8AC3E}">
        <p14:creationId xmlns:p14="http://schemas.microsoft.com/office/powerpoint/2010/main" val="2479196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Cleaning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t>The columns removed from the data set are:</a:t>
            </a:r>
          </a:p>
          <a:p>
            <a:pPr marL="0" indent="0">
              <a:buNone/>
            </a:pPr>
            <a:r>
              <a:rPr lang="en-US" dirty="0" smtClean="0"/>
              <a:t>    ** </a:t>
            </a:r>
            <a:r>
              <a:rPr lang="en-US" dirty="0" err="1" smtClean="0"/>
              <a:t>ID:It</a:t>
            </a:r>
            <a:r>
              <a:rPr lang="en-US" dirty="0" smtClean="0"/>
              <a:t> is removed because it is unique value.</a:t>
            </a:r>
          </a:p>
          <a:p>
            <a:pPr marL="0" indent="0">
              <a:buNone/>
            </a:pPr>
            <a:endParaRPr lang="en-US" dirty="0" smtClean="0"/>
          </a:p>
          <a:p>
            <a:pPr marL="0" indent="0">
              <a:buNone/>
            </a:pPr>
            <a:r>
              <a:rPr lang="en-US" dirty="0"/>
              <a:t> </a:t>
            </a:r>
            <a:r>
              <a:rPr lang="en-US" dirty="0" smtClean="0"/>
              <a:t>   **Utilities: This column have only 1 value in      all rows which are not effective. </a:t>
            </a:r>
          </a:p>
          <a:p>
            <a:pPr marL="0" indent="0">
              <a:buNone/>
            </a:pPr>
            <a:endParaRPr lang="en-US" dirty="0" smtClean="0"/>
          </a:p>
          <a:p>
            <a:pPr marL="0" indent="0">
              <a:buNone/>
            </a:pPr>
            <a:r>
              <a:rPr lang="en-US" dirty="0"/>
              <a:t> </a:t>
            </a:r>
            <a:r>
              <a:rPr lang="en-US" dirty="0" smtClean="0"/>
              <a:t>   ** '</a:t>
            </a:r>
            <a:r>
              <a:rPr lang="en-US" dirty="0" err="1" smtClean="0"/>
              <a:t>PoolQC</a:t>
            </a:r>
            <a:r>
              <a:rPr lang="en-US" dirty="0" smtClean="0"/>
              <a:t>','Fence','</a:t>
            </a:r>
            <a:r>
              <a:rPr lang="en-US" dirty="0" err="1" smtClean="0"/>
              <a:t>MiscFeature</a:t>
            </a:r>
            <a:r>
              <a:rPr lang="en-US" dirty="0" smtClean="0"/>
              <a:t>','Alley‘ :</a:t>
            </a:r>
          </a:p>
          <a:p>
            <a:pPr marL="0" indent="0">
              <a:buNone/>
            </a:pPr>
            <a:r>
              <a:rPr lang="en-US" dirty="0"/>
              <a:t> </a:t>
            </a:r>
            <a:r>
              <a:rPr lang="en-US" dirty="0" smtClean="0"/>
              <a:t>   These columns are removed because nearly 80% of the data have null value. So if you handle null value in these columns 80% of the data is changing. So it will be messy, that’s reason I removed. </a:t>
            </a:r>
            <a:endParaRPr lang="en-IN" dirty="0"/>
          </a:p>
        </p:txBody>
      </p:sp>
    </p:spTree>
    <p:extLst>
      <p:ext uri="{BB962C8B-B14F-4D97-AF65-F5344CB8AC3E}">
        <p14:creationId xmlns:p14="http://schemas.microsoft.com/office/powerpoint/2010/main" val="148968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Encoding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t>To train the data set with machine learning algorithms we need numerical data. So we use encoding technique to change the categorical data into numerical format. </a:t>
            </a:r>
            <a:endParaRPr lang="en-US" dirty="0" smtClean="0"/>
          </a:p>
          <a:p>
            <a:pPr marL="0" indent="0">
              <a:buNone/>
            </a:pPr>
            <a:endParaRPr lang="en-US" dirty="0" smtClean="0"/>
          </a:p>
          <a:p>
            <a:r>
              <a:rPr lang="en-US" dirty="0" smtClean="0"/>
              <a:t>If the column have only two values in a column we will use one hot encoding, if the column have 2+ values then we will use Label encoding.</a:t>
            </a:r>
          </a:p>
          <a:p>
            <a:endParaRPr lang="en-US" dirty="0" smtClean="0"/>
          </a:p>
        </p:txBody>
      </p:sp>
    </p:spTree>
    <p:extLst>
      <p:ext uri="{BB962C8B-B14F-4D97-AF65-F5344CB8AC3E}">
        <p14:creationId xmlns:p14="http://schemas.microsoft.com/office/powerpoint/2010/main" val="336331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Scaling</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We know that many columns have high difference in minimum and maximum values . So we will do scaling for the data. Scaling will normalize the data, it is very important for Regression problem. </a:t>
            </a:r>
            <a:endParaRPr lang="en-IN" dirty="0"/>
          </a:p>
        </p:txBody>
      </p:sp>
    </p:spTree>
    <p:extLst>
      <p:ext uri="{BB962C8B-B14F-4D97-AF65-F5344CB8AC3E}">
        <p14:creationId xmlns:p14="http://schemas.microsoft.com/office/powerpoint/2010/main" val="3336268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Machine Learning techniques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First we want to split the data for training and testing purpose and later we will apply any 4 machine learning algorithms to train the model and will check which will give best r2_score and low RMSE. </a:t>
            </a:r>
          </a:p>
          <a:p>
            <a:endParaRPr lang="en-US" dirty="0"/>
          </a:p>
          <a:p>
            <a:r>
              <a:rPr lang="en-US" dirty="0" smtClean="0"/>
              <a:t>R2_score shows how good the model is working. </a:t>
            </a:r>
            <a:endParaRPr lang="en-IN" dirty="0"/>
          </a:p>
        </p:txBody>
      </p:sp>
    </p:spTree>
    <p:extLst>
      <p:ext uri="{BB962C8B-B14F-4D97-AF65-F5344CB8AC3E}">
        <p14:creationId xmlns:p14="http://schemas.microsoft.com/office/powerpoint/2010/main" val="428164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Algorithms </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I used 4 algorithms to train the model. </a:t>
            </a:r>
          </a:p>
          <a:p>
            <a:r>
              <a:rPr lang="en-US" dirty="0" smtClean="0"/>
              <a:t>They are:</a:t>
            </a:r>
          </a:p>
          <a:p>
            <a:pPr marL="0" indent="0">
              <a:buNone/>
            </a:pPr>
            <a:r>
              <a:rPr lang="en-US" dirty="0" smtClean="0"/>
              <a:t>                    **</a:t>
            </a:r>
            <a:r>
              <a:rPr lang="en-US" dirty="0" err="1" smtClean="0"/>
              <a:t>LinearRegression</a:t>
            </a:r>
            <a:endParaRPr lang="en-US" dirty="0" smtClean="0"/>
          </a:p>
          <a:p>
            <a:pPr marL="0" indent="0">
              <a:buNone/>
            </a:pPr>
            <a:r>
              <a:rPr lang="en-US" dirty="0"/>
              <a:t> </a:t>
            </a:r>
            <a:r>
              <a:rPr lang="en-US" dirty="0" smtClean="0"/>
              <a:t>                   **</a:t>
            </a:r>
            <a:r>
              <a:rPr lang="en-US" dirty="0" err="1" smtClean="0"/>
              <a:t>DecisionTreeRegressor</a:t>
            </a:r>
            <a:endParaRPr lang="en-US" dirty="0" smtClean="0"/>
          </a:p>
          <a:p>
            <a:pPr marL="0" indent="0">
              <a:buNone/>
            </a:pPr>
            <a:r>
              <a:rPr lang="en-US" dirty="0"/>
              <a:t> </a:t>
            </a:r>
            <a:r>
              <a:rPr lang="en-US" dirty="0" smtClean="0"/>
              <a:t>                   **</a:t>
            </a:r>
            <a:r>
              <a:rPr lang="en-US" dirty="0" err="1" smtClean="0"/>
              <a:t>KneighborsRegressor</a:t>
            </a:r>
            <a:endParaRPr lang="en-US" dirty="0" smtClean="0"/>
          </a:p>
          <a:p>
            <a:pPr marL="0" indent="0">
              <a:buNone/>
            </a:pPr>
            <a:r>
              <a:rPr lang="en-US" dirty="0"/>
              <a:t> </a:t>
            </a:r>
            <a:r>
              <a:rPr lang="en-US" dirty="0" smtClean="0"/>
              <a:t>                   **</a:t>
            </a:r>
            <a:r>
              <a:rPr lang="en-US" dirty="0" err="1" smtClean="0"/>
              <a:t>RandomforestRegressor</a:t>
            </a:r>
            <a:endParaRPr lang="en-US" dirty="0" smtClean="0"/>
          </a:p>
          <a:p>
            <a:pPr marL="0" indent="0">
              <a:buNone/>
            </a:pPr>
            <a:endParaRPr lang="en-IN" dirty="0"/>
          </a:p>
        </p:txBody>
      </p:sp>
    </p:spTree>
    <p:extLst>
      <p:ext uri="{BB962C8B-B14F-4D97-AF65-F5344CB8AC3E}">
        <p14:creationId xmlns:p14="http://schemas.microsoft.com/office/powerpoint/2010/main" val="7046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lumMod val="50000"/>
                  </a:schemeClr>
                </a:solidFill>
              </a:rPr>
              <a:t>Output of Algorithms </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pPr marL="0" indent="0">
              <a:buNone/>
            </a:pPr>
            <a:r>
              <a:rPr lang="en-US" sz="2000" dirty="0" smtClean="0"/>
              <a:t>The result came from the applied 4 machine learning models. </a:t>
            </a:r>
          </a:p>
          <a:p>
            <a:pPr marL="0" indent="0">
              <a:buNone/>
            </a:pPr>
            <a:endParaRPr lang="en-IN" dirty="0"/>
          </a:p>
        </p:txBody>
      </p:sp>
      <p:pic>
        <p:nvPicPr>
          <p:cNvPr id="2050" name="Picture 2" descr="C:\Users\Naniii\Desktop\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04864"/>
            <a:ext cx="47244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589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Compare scores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From the results we can see that </a:t>
            </a:r>
            <a:r>
              <a:rPr lang="en-US" dirty="0" err="1" smtClean="0"/>
              <a:t>RandomForestRegressor</a:t>
            </a:r>
            <a:r>
              <a:rPr lang="en-US" dirty="0" smtClean="0"/>
              <a:t> is working good with less RMSE when compared with other algorithms</a:t>
            </a:r>
          </a:p>
          <a:p>
            <a:pPr marL="0" indent="0">
              <a:buNone/>
            </a:pPr>
            <a:endParaRPr lang="en-US" dirty="0" smtClean="0"/>
          </a:p>
          <a:p>
            <a:r>
              <a:rPr lang="en-US" dirty="0" smtClean="0"/>
              <a:t>So We will do tuning process to increase the accuracy. </a:t>
            </a:r>
            <a:endParaRPr lang="en-IN" dirty="0"/>
          </a:p>
        </p:txBody>
      </p:sp>
    </p:spTree>
    <p:extLst>
      <p:ext uri="{BB962C8B-B14F-4D97-AF65-F5344CB8AC3E}">
        <p14:creationId xmlns:p14="http://schemas.microsoft.com/office/powerpoint/2010/main" val="2382775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Problem Statement</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IN" dirty="0"/>
              <a:t>The company  “Surprise Housing” has decided to enter the Australian Housing market and </a:t>
            </a:r>
            <a:r>
              <a:rPr lang="en-IN" dirty="0" smtClean="0"/>
              <a:t>real estate </a:t>
            </a:r>
            <a:r>
              <a:rPr lang="en-IN" dirty="0"/>
              <a:t>to purchase houses at a price below their actual values and flip them at a higher price. </a:t>
            </a:r>
            <a:endParaRPr lang="en-IN" dirty="0" smtClean="0"/>
          </a:p>
          <a:p>
            <a:endParaRPr lang="en-IN" dirty="0"/>
          </a:p>
          <a:p>
            <a:r>
              <a:rPr lang="en-IN" dirty="0" smtClean="0"/>
              <a:t>For </a:t>
            </a:r>
            <a:r>
              <a:rPr lang="en-IN" dirty="0"/>
              <a:t>the same purpose, the company has collected a data set from the sale of houses in Australia. This data trained with various machine learning models to predict the prices for the given test data. </a:t>
            </a:r>
          </a:p>
          <a:p>
            <a:pPr marL="0" indent="0">
              <a:buNone/>
            </a:pPr>
            <a:endParaRPr lang="en-IN" dirty="0" smtClean="0"/>
          </a:p>
          <a:p>
            <a:r>
              <a:rPr lang="en-IN" dirty="0" smtClean="0"/>
              <a:t>The </a:t>
            </a:r>
            <a:r>
              <a:rPr lang="en-IN" dirty="0"/>
              <a:t>target variable in the train data is continuous. So, we </a:t>
            </a:r>
            <a:r>
              <a:rPr lang="en-IN" dirty="0" smtClean="0"/>
              <a:t>need to use regression </a:t>
            </a:r>
            <a:r>
              <a:rPr lang="en-IN" dirty="0"/>
              <a:t>model to </a:t>
            </a:r>
            <a:r>
              <a:rPr lang="en-IN" dirty="0" smtClean="0"/>
              <a:t>train and to predict </a:t>
            </a:r>
            <a:r>
              <a:rPr lang="en-IN" dirty="0"/>
              <a:t>the prices. </a:t>
            </a:r>
          </a:p>
          <a:p>
            <a:endParaRPr lang="en-IN" dirty="0"/>
          </a:p>
        </p:txBody>
      </p:sp>
    </p:spTree>
    <p:extLst>
      <p:ext uri="{BB962C8B-B14F-4D97-AF65-F5344CB8AC3E}">
        <p14:creationId xmlns:p14="http://schemas.microsoft.com/office/powerpoint/2010/main" val="3961975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Tuning</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fontScale="92500"/>
          </a:bodyPr>
          <a:lstStyle/>
          <a:p>
            <a:r>
              <a:rPr lang="en-US" dirty="0" smtClean="0"/>
              <a:t>We will do hyper parameter tuning for random forest regressor </a:t>
            </a:r>
            <a:r>
              <a:rPr lang="en-US" dirty="0" err="1" smtClean="0"/>
              <a:t>nd</a:t>
            </a:r>
            <a:r>
              <a:rPr lang="en-US" dirty="0" smtClean="0"/>
              <a:t> will find best parameters. </a:t>
            </a:r>
          </a:p>
          <a:p>
            <a:endParaRPr lang="en-US" dirty="0"/>
          </a:p>
          <a:p>
            <a:r>
              <a:rPr lang="en-US" dirty="0" smtClean="0"/>
              <a:t>With the help of these best parameters when you train </a:t>
            </a:r>
            <a:r>
              <a:rPr lang="en-US" dirty="0" err="1" smtClean="0"/>
              <a:t>randome</a:t>
            </a:r>
            <a:r>
              <a:rPr lang="en-US" dirty="0" smtClean="0"/>
              <a:t> forest regressor the r2_score increased 1%. This high r2_score saved by importing </a:t>
            </a:r>
            <a:r>
              <a:rPr lang="en-US" dirty="0" err="1" smtClean="0"/>
              <a:t>joblib</a:t>
            </a:r>
            <a:r>
              <a:rPr lang="en-US" dirty="0" smtClean="0"/>
              <a:t> for feature purpose to transform the test data and get predicted prices. </a:t>
            </a:r>
            <a:endParaRPr lang="en-IN" dirty="0"/>
          </a:p>
        </p:txBody>
      </p:sp>
    </p:spTree>
    <p:extLst>
      <p:ext uri="{BB962C8B-B14F-4D97-AF65-F5344CB8AC3E}">
        <p14:creationId xmlns:p14="http://schemas.microsoft.com/office/powerpoint/2010/main" val="3718889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Predicted visualization</a:t>
            </a:r>
            <a:endParaRPr lang="en-IN" dirty="0">
              <a:solidFill>
                <a:schemeClr val="accent1">
                  <a:lumMod val="50000"/>
                </a:schemeClr>
              </a:solidFill>
            </a:endParaRPr>
          </a:p>
        </p:txBody>
      </p:sp>
      <p:sp>
        <p:nvSpPr>
          <p:cNvPr id="4" name="Content Placeholder 3"/>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r>
              <a:rPr lang="en-US" sz="2200" dirty="0" smtClean="0"/>
              <a:t>The red data points on the blue line shows how good the model is working. If most of the data point are connected to the line then it is working. Data point are plotted in red. </a:t>
            </a:r>
          </a:p>
          <a:p>
            <a:endParaRPr lang="en-US" dirty="0"/>
          </a:p>
        </p:txBody>
      </p:sp>
      <p:pic>
        <p:nvPicPr>
          <p:cNvPr id="6" name="Picture 2" descr="C:\Users\Naniii\Desktop\l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00415"/>
            <a:ext cx="8712968"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718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Skills Used</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Language used for this project is Python.</a:t>
            </a:r>
          </a:p>
          <a:p>
            <a:pPr marL="0" indent="0">
              <a:buNone/>
            </a:pPr>
            <a:endParaRPr lang="en-US" dirty="0"/>
          </a:p>
          <a:p>
            <a:pPr marL="0" indent="0">
              <a:buNone/>
            </a:pPr>
            <a:endParaRPr lang="en-US" dirty="0" smtClean="0"/>
          </a:p>
          <a:p>
            <a:r>
              <a:rPr lang="en-US" dirty="0" smtClean="0"/>
              <a:t>Libraries required for this project are Pandas, </a:t>
            </a:r>
            <a:r>
              <a:rPr lang="en-US" dirty="0" err="1" smtClean="0"/>
              <a:t>Numpy</a:t>
            </a:r>
            <a:r>
              <a:rPr lang="en-US" dirty="0"/>
              <a:t>,</a:t>
            </a:r>
            <a:r>
              <a:rPr lang="en-US" dirty="0" smtClean="0"/>
              <a:t> </a:t>
            </a:r>
            <a:r>
              <a:rPr lang="en-US" dirty="0" err="1" smtClean="0"/>
              <a:t>Matplotlib</a:t>
            </a:r>
            <a:r>
              <a:rPr lang="en-US" dirty="0" smtClean="0"/>
              <a:t>, </a:t>
            </a:r>
            <a:r>
              <a:rPr lang="en-US" dirty="0" err="1" smtClean="0"/>
              <a:t>Seaborn</a:t>
            </a:r>
            <a:r>
              <a:rPr lang="en-US" dirty="0" smtClean="0"/>
              <a:t>. </a:t>
            </a:r>
            <a:r>
              <a:rPr lang="en-IN" dirty="0" err="1" smtClean="0"/>
              <a:t>Sickit</a:t>
            </a:r>
            <a:r>
              <a:rPr lang="en-IN" dirty="0" smtClean="0"/>
              <a:t>-learn.</a:t>
            </a:r>
          </a:p>
          <a:p>
            <a:pPr marL="0" indent="0">
              <a:buNone/>
            </a:pPr>
            <a:endParaRPr lang="en-US" dirty="0" smtClean="0"/>
          </a:p>
        </p:txBody>
      </p:sp>
    </p:spTree>
    <p:extLst>
      <p:ext uri="{BB962C8B-B14F-4D97-AF65-F5344CB8AC3E}">
        <p14:creationId xmlns:p14="http://schemas.microsoft.com/office/powerpoint/2010/main" val="70210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Set</a:t>
            </a:r>
            <a:endParaRPr lang="en-IN" dirty="0">
              <a:solidFill>
                <a:schemeClr val="accent1">
                  <a:lumMod val="50000"/>
                </a:schemeClr>
              </a:solidFill>
            </a:endParaRPr>
          </a:p>
        </p:txBody>
      </p:sp>
      <p:sp>
        <p:nvSpPr>
          <p:cNvPr id="3" name="Content Placeholder 2"/>
          <p:cNvSpPr>
            <a:spLocks noGrp="1"/>
          </p:cNvSpPr>
          <p:nvPr>
            <p:ph idx="1"/>
          </p:nvPr>
        </p:nvSpPr>
        <p:spPr/>
        <p:txBody>
          <a:bodyPr>
            <a:normAutofit lnSpcReduction="10000"/>
          </a:bodyPr>
          <a:lstStyle/>
          <a:p>
            <a:r>
              <a:rPr lang="en-US" dirty="0" smtClean="0"/>
              <a:t>The data set have train and test data in excel format. </a:t>
            </a:r>
          </a:p>
          <a:p>
            <a:endParaRPr lang="en-US" dirty="0"/>
          </a:p>
          <a:p>
            <a:r>
              <a:rPr lang="en-US" dirty="0" smtClean="0"/>
              <a:t>The train data is used to train the model to predict the prices, later you can apply the test data to get the sale prices. </a:t>
            </a:r>
          </a:p>
          <a:p>
            <a:endParaRPr lang="en-US" dirty="0" smtClean="0"/>
          </a:p>
          <a:p>
            <a:r>
              <a:rPr lang="en-US" dirty="0" smtClean="0"/>
              <a:t>The data set contains 81 columns and 1168 rows.</a:t>
            </a:r>
            <a:endParaRPr lang="en-IN" dirty="0"/>
          </a:p>
        </p:txBody>
      </p:sp>
    </p:spTree>
    <p:extLst>
      <p:ext uri="{BB962C8B-B14F-4D97-AF65-F5344CB8AC3E}">
        <p14:creationId xmlns:p14="http://schemas.microsoft.com/office/powerpoint/2010/main" val="1241056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a:t>
            </a:r>
            <a:r>
              <a:rPr lang="en-US" dirty="0" smtClean="0"/>
              <a:t> Set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While doing data science project first thing is we have to load the data set, this can be done with </a:t>
            </a:r>
            <a:r>
              <a:rPr lang="en-US" dirty="0" err="1" smtClean="0"/>
              <a:t>Pandas.read_csv</a:t>
            </a:r>
            <a:r>
              <a:rPr lang="en-US" dirty="0" smtClean="0"/>
              <a:t>()</a:t>
            </a:r>
          </a:p>
          <a:p>
            <a:endParaRPr lang="en-US" dirty="0"/>
          </a:p>
          <a:p>
            <a:r>
              <a:rPr lang="en-US" dirty="0" smtClean="0"/>
              <a:t>The data set contains 3 float, 35 integer and 43 object data type columns.</a:t>
            </a:r>
          </a:p>
          <a:p>
            <a:endParaRPr lang="en-US" dirty="0"/>
          </a:p>
          <a:p>
            <a:r>
              <a:rPr lang="en-US" dirty="0" smtClean="0"/>
              <a:t>The data set contains null values in the values, we can handle the null values by simple imputer which is </a:t>
            </a:r>
            <a:r>
              <a:rPr lang="en-US" dirty="0" err="1" smtClean="0"/>
              <a:t>sickit</a:t>
            </a:r>
            <a:r>
              <a:rPr lang="en-US" dirty="0" smtClean="0"/>
              <a:t>-learn technique to handle missing values.</a:t>
            </a:r>
            <a:endParaRPr lang="en-IN" dirty="0"/>
          </a:p>
        </p:txBody>
      </p:sp>
    </p:spTree>
    <p:extLst>
      <p:ext uri="{BB962C8B-B14F-4D97-AF65-F5344CB8AC3E}">
        <p14:creationId xmlns:p14="http://schemas.microsoft.com/office/powerpoint/2010/main" val="4275299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Statistics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With the help of </a:t>
            </a:r>
            <a:r>
              <a:rPr lang="en-US" dirty="0" err="1" smtClean="0"/>
              <a:t>pandas.describe</a:t>
            </a:r>
            <a:r>
              <a:rPr lang="en-US" dirty="0" smtClean="0"/>
              <a:t> () function we can get mean, median, min and max value of each numerical column.   </a:t>
            </a:r>
          </a:p>
          <a:p>
            <a:pPr marL="0" indent="0">
              <a:buNone/>
            </a:pPr>
            <a:endParaRPr lang="en-US" dirty="0" smtClean="0"/>
          </a:p>
          <a:p>
            <a:r>
              <a:rPr lang="en-US" dirty="0" smtClean="0"/>
              <a:t>In most of the numerical columns mean is greater than median, also in most of the columns the min value is Zero (0). </a:t>
            </a:r>
            <a:endParaRPr lang="en-US" dirty="0"/>
          </a:p>
          <a:p>
            <a:endParaRPr lang="en-IN" dirty="0"/>
          </a:p>
        </p:txBody>
      </p:sp>
    </p:spTree>
    <p:extLst>
      <p:ext uri="{BB962C8B-B14F-4D97-AF65-F5344CB8AC3E}">
        <p14:creationId xmlns:p14="http://schemas.microsoft.com/office/powerpoint/2010/main" val="2285836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Statistics</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The standard deviation (</a:t>
            </a:r>
            <a:r>
              <a:rPr lang="en-US" dirty="0" err="1" smtClean="0"/>
              <a:t>std</a:t>
            </a:r>
            <a:r>
              <a:rPr lang="en-US" dirty="0" smtClean="0"/>
              <a:t>) is high in most of the columns, this shows that the data points are widely spread.</a:t>
            </a:r>
          </a:p>
          <a:p>
            <a:endParaRPr lang="en-US" dirty="0"/>
          </a:p>
          <a:p>
            <a:r>
              <a:rPr lang="en-US" dirty="0" smtClean="0"/>
              <a:t>From these observation we came to know that there is </a:t>
            </a:r>
            <a:r>
              <a:rPr lang="en-US" dirty="0" err="1" smtClean="0"/>
              <a:t>skewness</a:t>
            </a:r>
            <a:r>
              <a:rPr lang="en-US" dirty="0" smtClean="0"/>
              <a:t> in the given data and we have to do scaling because of the min and max value has drastically high difference.  </a:t>
            </a:r>
            <a:endParaRPr lang="en-IN" dirty="0"/>
          </a:p>
        </p:txBody>
      </p:sp>
    </p:spTree>
    <p:extLst>
      <p:ext uri="{BB962C8B-B14F-4D97-AF65-F5344CB8AC3E}">
        <p14:creationId xmlns:p14="http://schemas.microsoft.com/office/powerpoint/2010/main" val="2884693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Visualization</a:t>
            </a:r>
            <a:endParaRPr lang="en-IN" dirty="0">
              <a:solidFill>
                <a:schemeClr val="accent1">
                  <a:lumMod val="50000"/>
                </a:schemeClr>
              </a:solidFill>
            </a:endParaRPr>
          </a:p>
        </p:txBody>
      </p:sp>
      <p:pic>
        <p:nvPicPr>
          <p:cNvPr id="1026" name="Picture 2" descr="C:\Users\Naniii\Desktop\visualiz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694"/>
            <a:ext cx="9036496" cy="545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349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Visualization</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The above is the heat map used for numerical data to check how the numerical independent variables are correlated with the target variable.</a:t>
            </a:r>
          </a:p>
          <a:p>
            <a:endParaRPr lang="en-US" dirty="0"/>
          </a:p>
          <a:p>
            <a:r>
              <a:rPr lang="en-US" dirty="0" smtClean="0"/>
              <a:t>From this heat map the result is the </a:t>
            </a:r>
            <a:r>
              <a:rPr lang="en-US" dirty="0" err="1" smtClean="0"/>
              <a:t>OveralQual</a:t>
            </a:r>
            <a:r>
              <a:rPr lang="en-US" dirty="0" smtClean="0"/>
              <a:t>, </a:t>
            </a:r>
            <a:r>
              <a:rPr lang="en-US" dirty="0" err="1" smtClean="0"/>
              <a:t>GlivArea</a:t>
            </a:r>
            <a:r>
              <a:rPr lang="en-US" dirty="0" smtClean="0"/>
              <a:t> </a:t>
            </a:r>
            <a:r>
              <a:rPr lang="en-US" dirty="0" smtClean="0"/>
              <a:t>is good the house price increase. </a:t>
            </a:r>
          </a:p>
          <a:p>
            <a:endParaRPr lang="en-IN" dirty="0"/>
          </a:p>
        </p:txBody>
      </p:sp>
    </p:spTree>
    <p:extLst>
      <p:ext uri="{BB962C8B-B14F-4D97-AF65-F5344CB8AC3E}">
        <p14:creationId xmlns:p14="http://schemas.microsoft.com/office/powerpoint/2010/main" val="788817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1003</Words>
  <Application>Microsoft Office PowerPoint</Application>
  <PresentationFormat>On-screen Show (4:3)</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HOUSING: PRICE PREDICTION </vt:lpstr>
      <vt:lpstr>Problem Statement</vt:lpstr>
      <vt:lpstr>Skills Used</vt:lpstr>
      <vt:lpstr>Data Set</vt:lpstr>
      <vt:lpstr>Data Set</vt:lpstr>
      <vt:lpstr>Statistics</vt:lpstr>
      <vt:lpstr>Statistics</vt:lpstr>
      <vt:lpstr>Visualization</vt:lpstr>
      <vt:lpstr>Visualization</vt:lpstr>
      <vt:lpstr>Data Cleaning</vt:lpstr>
      <vt:lpstr>Data Cleaning</vt:lpstr>
      <vt:lpstr>Data Cleaning</vt:lpstr>
      <vt:lpstr>Data Cleaning</vt:lpstr>
      <vt:lpstr>Encoding</vt:lpstr>
      <vt:lpstr>Scaling</vt:lpstr>
      <vt:lpstr>Machine Learning techniques</vt:lpstr>
      <vt:lpstr>Algorithms </vt:lpstr>
      <vt:lpstr>Output of Algorithms </vt:lpstr>
      <vt:lpstr>Compare scores</vt:lpstr>
      <vt:lpstr>Tuning</vt:lpstr>
      <vt:lpstr>Predicted visualization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Naniii</dc:creator>
  <cp:lastModifiedBy>Naniii</cp:lastModifiedBy>
  <cp:revision>10</cp:revision>
  <dcterms:created xsi:type="dcterms:W3CDTF">2021-07-02T10:59:48Z</dcterms:created>
  <dcterms:modified xsi:type="dcterms:W3CDTF">2021-07-02T14:26:59Z</dcterms:modified>
</cp:coreProperties>
</file>