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543A8FE-D667-43E1-B48D-35AE6EFCB439}" type="datetimeFigureOut">
              <a:rPr lang="en-IN" smtClean="0"/>
              <a:t>25-09-2021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11" name="Slide Number Placeholder 10"/>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543A8FE-D667-43E1-B48D-35AE6EFCB439}" type="datetimeFigureOut">
              <a:rPr lang="en-IN" smtClean="0"/>
              <a:t>25-09-2021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543A8FE-D667-43E1-B48D-35AE6EFCB439}" type="datetimeFigureOut">
              <a:rPr lang="en-IN" smtClean="0"/>
              <a:t>25-09-2021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543A8FE-D667-43E1-B48D-35AE6EFCB439}" type="datetimeFigureOut">
              <a:rPr lang="en-IN" smtClean="0"/>
              <a:t>25-09-2021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543A8FE-D667-43E1-B48D-35AE6EFCB439}" type="datetimeFigureOut">
              <a:rPr lang="en-IN" smtClean="0"/>
              <a:t>25-09-2021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543A8FE-D667-43E1-B48D-35AE6EFCB439}" type="datetimeFigureOut">
              <a:rPr lang="en-IN" smtClean="0"/>
              <a:t>25-09-2021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543A8FE-D667-43E1-B48D-35AE6EFCB439}" type="datetimeFigureOut">
              <a:rPr lang="en-IN" smtClean="0"/>
              <a:t>25-09-2021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543A8FE-D667-43E1-B48D-35AE6EFCB439}" type="datetimeFigureOut">
              <a:rPr lang="en-IN" smtClean="0"/>
              <a:t>25-09-2021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543A8FE-D667-43E1-B48D-35AE6EFCB439}" type="datetimeFigureOut">
              <a:rPr lang="en-IN" smtClean="0"/>
              <a:t>25-09-2021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543A8FE-D667-43E1-B48D-35AE6EFCB439}" type="datetimeFigureOut">
              <a:rPr lang="en-IN" smtClean="0"/>
              <a:t>25-09-2021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A8B4451-41AF-45F6-89C0-DF166890886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543A8FE-D667-43E1-B48D-35AE6EFCB439}" type="datetimeFigureOut">
              <a:rPr lang="en-IN" smtClean="0"/>
              <a:t>25-09-2021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A8B4451-41AF-45F6-89C0-DF1668908869}" type="slidenum">
              <a:rPr lang="en-IN" smtClean="0"/>
              <a:t>‹#›</a:t>
            </a:fld>
            <a:endParaRPr lang="en-IN"/>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543A8FE-D667-43E1-B48D-35AE6EFCB439}" type="datetimeFigureOut">
              <a:rPr lang="en-IN" smtClean="0"/>
              <a:t>25-09-2021</a:t>
            </a:fld>
            <a:endParaRPr lang="en-IN"/>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A8B4451-41AF-45F6-89C0-DF166890886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24744"/>
            <a:ext cx="7772400" cy="1470025"/>
          </a:xfrm>
        </p:spPr>
        <p:txBody>
          <a:bodyPr/>
          <a:lstStyle/>
          <a:p>
            <a:r>
              <a:rPr lang="en-US" dirty="0" smtClean="0">
                <a:solidFill>
                  <a:srgbClr val="002060"/>
                </a:solidFill>
              </a:rPr>
              <a:t>Image scrapping and classification model</a:t>
            </a:r>
            <a:endParaRPr lang="en-IN" dirty="0">
              <a:solidFill>
                <a:srgbClr val="002060"/>
              </a:solidFill>
            </a:endParaRPr>
          </a:p>
        </p:txBody>
      </p:sp>
      <p:sp>
        <p:nvSpPr>
          <p:cNvPr id="3" name="Subtitle 2"/>
          <p:cNvSpPr>
            <a:spLocks noGrp="1"/>
          </p:cNvSpPr>
          <p:nvPr>
            <p:ph type="subTitle" idx="1"/>
          </p:nvPr>
        </p:nvSpPr>
        <p:spPr/>
        <p:txBody>
          <a:bodyPr/>
          <a:lstStyle/>
          <a:p>
            <a:r>
              <a:rPr lang="en-US" dirty="0" smtClean="0">
                <a:solidFill>
                  <a:srgbClr val="002060"/>
                </a:solidFill>
              </a:rPr>
              <a:t>CNN problem</a:t>
            </a:r>
            <a:endParaRPr lang="en-IN" dirty="0">
              <a:solidFill>
                <a:srgbClr val="002060"/>
              </a:solidFill>
            </a:endParaRPr>
          </a:p>
        </p:txBody>
      </p:sp>
    </p:spTree>
    <p:extLst>
      <p:ext uri="{BB962C8B-B14F-4D97-AF65-F5344CB8AC3E}">
        <p14:creationId xmlns:p14="http://schemas.microsoft.com/office/powerpoint/2010/main" val="96644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Model</a:t>
            </a:r>
            <a:endParaRPr lang="en-IN" dirty="0"/>
          </a:p>
        </p:txBody>
      </p:sp>
      <p:pic>
        <p:nvPicPr>
          <p:cNvPr id="3074" name="Picture 2" descr="C:\Users\Naniii\Desktop\cnn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3935" y="530225"/>
            <a:ext cx="7442167" cy="418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64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Model</a:t>
            </a:r>
            <a:endParaRPr lang="en-IN" dirty="0"/>
          </a:p>
        </p:txBody>
      </p:sp>
      <p:pic>
        <p:nvPicPr>
          <p:cNvPr id="4098" name="Picture 2" descr="C:\Users\Naniii\Desktop\cnn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0220" y="530225"/>
            <a:ext cx="7989598" cy="418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92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Model</a:t>
            </a:r>
            <a:endParaRPr lang="en-IN" dirty="0"/>
          </a:p>
        </p:txBody>
      </p:sp>
      <p:pic>
        <p:nvPicPr>
          <p:cNvPr id="5122" name="Picture 2" descr="C:\Users\Naniii\Desktop\cnn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9717" y="530225"/>
            <a:ext cx="6150604" cy="418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79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Model</a:t>
            </a:r>
            <a:endParaRPr lang="en-IN" dirty="0"/>
          </a:p>
        </p:txBody>
      </p:sp>
      <p:pic>
        <p:nvPicPr>
          <p:cNvPr id="6146" name="Picture 2" descr="C:\Users\Naniii\Desktop\cnn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238" y="1389697"/>
            <a:ext cx="8183562" cy="246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702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a:t>
            </a:r>
            <a:endParaRPr lang="en-IN" dirty="0"/>
          </a:p>
        </p:txBody>
      </p:sp>
      <p:sp>
        <p:nvSpPr>
          <p:cNvPr id="3" name="Content Placeholder 2"/>
          <p:cNvSpPr>
            <a:spLocks noGrp="1"/>
          </p:cNvSpPr>
          <p:nvPr>
            <p:ph idx="1"/>
          </p:nvPr>
        </p:nvSpPr>
        <p:spPr/>
        <p:txBody>
          <a:bodyPr/>
          <a:lstStyle/>
          <a:p>
            <a:r>
              <a:rPr lang="en-US" dirty="0" smtClean="0"/>
              <a:t>We can see that with epochs 4 we got less loss rate and </a:t>
            </a:r>
            <a:r>
              <a:rPr lang="en-US" smtClean="0"/>
              <a:t>more accuracy. </a:t>
            </a:r>
            <a:endParaRPr lang="en-IN" dirty="0"/>
          </a:p>
        </p:txBody>
      </p:sp>
    </p:spTree>
    <p:extLst>
      <p:ext uri="{BB962C8B-B14F-4D97-AF65-F5344CB8AC3E}">
        <p14:creationId xmlns:p14="http://schemas.microsoft.com/office/powerpoint/2010/main" val="3313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Problem Statement</a:t>
            </a:r>
            <a:endParaRPr lang="en-IN" dirty="0"/>
          </a:p>
        </p:txBody>
      </p:sp>
      <p:sp>
        <p:nvSpPr>
          <p:cNvPr id="3" name="Content Placeholder 2"/>
          <p:cNvSpPr>
            <a:spLocks noGrp="1"/>
          </p:cNvSpPr>
          <p:nvPr>
            <p:ph idx="1"/>
          </p:nvPr>
        </p:nvSpPr>
        <p:spPr/>
        <p:txBody>
          <a:bodyPr>
            <a:normAutofit fontScale="92500"/>
          </a:bodyPr>
          <a:lstStyle/>
          <a:p>
            <a:r>
              <a:rPr lang="en-US" dirty="0"/>
              <a:t>Images are one of the major sources of data in the field of data science and AI. This field is making appropriate use of information that can be gathered through images by examining its features and details. </a:t>
            </a:r>
            <a:r>
              <a:rPr lang="en-US" dirty="0" smtClean="0"/>
              <a:t>‘</a:t>
            </a:r>
          </a:p>
          <a:p>
            <a:pPr marL="0" indent="0">
              <a:buNone/>
            </a:pPr>
            <a:endParaRPr lang="en-US" dirty="0" smtClean="0"/>
          </a:p>
          <a:p>
            <a:r>
              <a:rPr lang="en-US" dirty="0" smtClean="0"/>
              <a:t>The task is to collect the images (</a:t>
            </a:r>
            <a:r>
              <a:rPr lang="en-US" dirty="0" err="1" smtClean="0"/>
              <a:t>Sarees</a:t>
            </a:r>
            <a:r>
              <a:rPr lang="en-US" dirty="0" smtClean="0"/>
              <a:t>, </a:t>
            </a:r>
            <a:r>
              <a:rPr lang="en-US" dirty="0" err="1" smtClean="0"/>
              <a:t>Trousers,Jeans</a:t>
            </a:r>
            <a:r>
              <a:rPr lang="en-US" dirty="0" smtClean="0"/>
              <a:t>) from ecommerce website(Amazon.in) and to do Image classification by using CNN model. </a:t>
            </a:r>
            <a:endParaRPr lang="en-IN" dirty="0"/>
          </a:p>
        </p:txBody>
      </p:sp>
    </p:spTree>
    <p:extLst>
      <p:ext uri="{BB962C8B-B14F-4D97-AF65-F5344CB8AC3E}">
        <p14:creationId xmlns:p14="http://schemas.microsoft.com/office/powerpoint/2010/main" val="46496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Skills Used</a:t>
            </a:r>
            <a:endParaRPr lang="en-IN" dirty="0"/>
          </a:p>
        </p:txBody>
      </p:sp>
      <p:sp>
        <p:nvSpPr>
          <p:cNvPr id="3" name="Content Placeholder 2"/>
          <p:cNvSpPr>
            <a:spLocks noGrp="1"/>
          </p:cNvSpPr>
          <p:nvPr>
            <p:ph idx="1"/>
          </p:nvPr>
        </p:nvSpPr>
        <p:spPr/>
        <p:txBody>
          <a:bodyPr>
            <a:normAutofit lnSpcReduction="10000"/>
          </a:bodyPr>
          <a:lstStyle/>
          <a:p>
            <a:pPr marL="0" indent="0">
              <a:buNone/>
            </a:pPr>
            <a:endParaRPr lang="en-US" dirty="0"/>
          </a:p>
          <a:p>
            <a:r>
              <a:rPr lang="en-US" dirty="0"/>
              <a:t>Language used for this project is Python.</a:t>
            </a:r>
          </a:p>
          <a:p>
            <a:endParaRPr lang="en-US" dirty="0" smtClean="0"/>
          </a:p>
          <a:p>
            <a:endParaRPr lang="en-US" dirty="0"/>
          </a:p>
          <a:p>
            <a:r>
              <a:rPr lang="en-US" dirty="0" smtClean="0"/>
              <a:t>Selenium and </a:t>
            </a:r>
            <a:r>
              <a:rPr lang="en-US" dirty="0" err="1" smtClean="0"/>
              <a:t>BeautifluSoup</a:t>
            </a:r>
            <a:r>
              <a:rPr lang="en-US" dirty="0" smtClean="0"/>
              <a:t> used for scrappin</a:t>
            </a:r>
            <a:r>
              <a:rPr lang="en-US" dirty="0" smtClean="0"/>
              <a:t>g Images. </a:t>
            </a:r>
          </a:p>
          <a:p>
            <a:endParaRPr lang="en-US" dirty="0"/>
          </a:p>
          <a:p>
            <a:r>
              <a:rPr lang="en-US" dirty="0" err="1" smtClean="0"/>
              <a:t>TensorFlow</a:t>
            </a:r>
            <a:r>
              <a:rPr lang="en-US" dirty="0" smtClean="0"/>
              <a:t> and </a:t>
            </a:r>
            <a:r>
              <a:rPr lang="en-US" dirty="0" err="1" smtClean="0"/>
              <a:t>Keras</a:t>
            </a:r>
            <a:r>
              <a:rPr lang="en-US" dirty="0" smtClean="0"/>
              <a:t> are used to build the CNN model</a:t>
            </a:r>
            <a:endParaRPr lang="en-IN" dirty="0"/>
          </a:p>
          <a:p>
            <a:endParaRPr lang="en-US" dirty="0"/>
          </a:p>
          <a:p>
            <a:endParaRPr lang="en-IN" dirty="0"/>
          </a:p>
        </p:txBody>
      </p:sp>
    </p:spTree>
    <p:extLst>
      <p:ext uri="{BB962C8B-B14F-4D97-AF65-F5344CB8AC3E}">
        <p14:creationId xmlns:p14="http://schemas.microsoft.com/office/powerpoint/2010/main" val="393029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50000"/>
                  </a:schemeClr>
                </a:solidFill>
              </a:rPr>
              <a:t>Data Set</a:t>
            </a:r>
            <a:endParaRPr lang="en-IN" dirty="0"/>
          </a:p>
        </p:txBody>
      </p:sp>
      <p:sp>
        <p:nvSpPr>
          <p:cNvPr id="3" name="Content Placeholder 2"/>
          <p:cNvSpPr>
            <a:spLocks noGrp="1"/>
          </p:cNvSpPr>
          <p:nvPr>
            <p:ph idx="1"/>
          </p:nvPr>
        </p:nvSpPr>
        <p:spPr/>
        <p:txBody>
          <a:bodyPr/>
          <a:lstStyle/>
          <a:p>
            <a:r>
              <a:rPr lang="en-US" dirty="0" smtClean="0"/>
              <a:t>Data is collected from Amazon.in and data set contains 706 images with 3 labels. </a:t>
            </a:r>
            <a:endParaRPr lang="en-IN" dirty="0"/>
          </a:p>
        </p:txBody>
      </p:sp>
    </p:spTree>
    <p:extLst>
      <p:ext uri="{BB962C8B-B14F-4D97-AF65-F5344CB8AC3E}">
        <p14:creationId xmlns:p14="http://schemas.microsoft.com/office/powerpoint/2010/main" val="405278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Data preprocessing</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All the images will have different sizes, to train the data all the images should be of same size. So with </a:t>
            </a:r>
            <a:r>
              <a:rPr lang="en-US" dirty="0"/>
              <a:t>the help of </a:t>
            </a:r>
            <a:r>
              <a:rPr lang="en-US" dirty="0" err="1" smtClean="0"/>
              <a:t>ImageDataGenerator</a:t>
            </a:r>
            <a:r>
              <a:rPr lang="en-US" dirty="0" smtClean="0"/>
              <a:t> we rescaled the images to same width and height</a:t>
            </a:r>
            <a:endParaRPr lang="en-US" dirty="0"/>
          </a:p>
        </p:txBody>
      </p:sp>
    </p:spTree>
    <p:extLst>
      <p:ext uri="{BB962C8B-B14F-4D97-AF65-F5344CB8AC3E}">
        <p14:creationId xmlns:p14="http://schemas.microsoft.com/office/powerpoint/2010/main" val="410985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60000"/>
                    <a:lumOff val="40000"/>
                  </a:schemeClr>
                </a:solidFill>
              </a:rPr>
              <a:t>Building CNN model</a:t>
            </a:r>
            <a:endParaRPr lang="en-IN" dirty="0">
              <a:solidFill>
                <a:schemeClr val="accent2">
                  <a:lumMod val="60000"/>
                  <a:lumOff val="40000"/>
                </a:schemeClr>
              </a:solidFill>
            </a:endParaRPr>
          </a:p>
        </p:txBody>
      </p:sp>
      <p:sp>
        <p:nvSpPr>
          <p:cNvPr id="3" name="Content Placeholder 2"/>
          <p:cNvSpPr>
            <a:spLocks noGrp="1"/>
          </p:cNvSpPr>
          <p:nvPr>
            <p:ph idx="1"/>
          </p:nvPr>
        </p:nvSpPr>
        <p:spPr/>
        <p:txBody>
          <a:bodyPr/>
          <a:lstStyle/>
          <a:p>
            <a:r>
              <a:rPr lang="en-US" dirty="0" smtClean="0"/>
              <a:t>There are different types of CNN models to do Image classification problem. In this project I used VGG16 </a:t>
            </a:r>
            <a:r>
              <a:rPr lang="en-US" dirty="0" err="1" smtClean="0"/>
              <a:t>CNNmodel</a:t>
            </a:r>
            <a:r>
              <a:rPr lang="en-US" dirty="0" smtClean="0"/>
              <a:t>. </a:t>
            </a:r>
          </a:p>
          <a:p>
            <a:endParaRPr lang="en-US" dirty="0"/>
          </a:p>
          <a:p>
            <a:r>
              <a:rPr lang="en-US" dirty="0" smtClean="0"/>
              <a:t>Vgg16 model is built with 16 layers and 3x3 </a:t>
            </a:r>
            <a:r>
              <a:rPr lang="en-US" dirty="0" err="1" smtClean="0"/>
              <a:t>kernals</a:t>
            </a:r>
            <a:r>
              <a:rPr lang="en-US" dirty="0" smtClean="0"/>
              <a:t>. </a:t>
            </a:r>
          </a:p>
          <a:p>
            <a:endParaRPr lang="en-US" dirty="0"/>
          </a:p>
          <a:p>
            <a:r>
              <a:rPr lang="en-IN" dirty="0"/>
              <a:t>The network comprises of 134,272,835 parameters. </a:t>
            </a:r>
          </a:p>
          <a:p>
            <a:pPr marL="0" indent="0">
              <a:buNone/>
            </a:pPr>
            <a:endParaRPr lang="en-US" dirty="0"/>
          </a:p>
        </p:txBody>
      </p:sp>
    </p:spTree>
    <p:extLst>
      <p:ext uri="{BB962C8B-B14F-4D97-AF65-F5344CB8AC3E}">
        <p14:creationId xmlns:p14="http://schemas.microsoft.com/office/powerpoint/2010/main" val="133148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rPr>
              <a:t>Vgg16 architecture</a:t>
            </a:r>
            <a:endParaRPr lang="en-IN" dirty="0"/>
          </a:p>
        </p:txBody>
      </p:sp>
      <p:pic>
        <p:nvPicPr>
          <p:cNvPr id="1026" name="Picture 2" descr="C:\Users\Naniii\Desktop\vgg16-1-e154273120717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8015" y="530225"/>
            <a:ext cx="7434008" cy="418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82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60000"/>
                    <a:lumOff val="40000"/>
                  </a:schemeClr>
                </a:solidFill>
              </a:rPr>
              <a:t>Vgg16 architecture</a:t>
            </a:r>
            <a:endParaRPr lang="en-IN" dirty="0"/>
          </a:p>
        </p:txBody>
      </p:sp>
      <p:sp>
        <p:nvSpPr>
          <p:cNvPr id="3" name="Content Placeholder 2"/>
          <p:cNvSpPr>
            <a:spLocks noGrp="1"/>
          </p:cNvSpPr>
          <p:nvPr>
            <p:ph idx="1"/>
          </p:nvPr>
        </p:nvSpPr>
        <p:spPr/>
        <p:txBody>
          <a:bodyPr/>
          <a:lstStyle/>
          <a:p>
            <a:r>
              <a:rPr lang="en-US" dirty="0" smtClean="0"/>
              <a:t>In the above slide we can see the architecture of vgg16 with the help of this </a:t>
            </a:r>
            <a:r>
              <a:rPr lang="en-US" dirty="0"/>
              <a:t>architecture </a:t>
            </a:r>
            <a:r>
              <a:rPr lang="en-US" dirty="0" smtClean="0"/>
              <a:t>I built vgg16 model and train the scrapped data.</a:t>
            </a:r>
            <a:endParaRPr lang="en-IN" dirty="0"/>
          </a:p>
        </p:txBody>
      </p:sp>
    </p:spTree>
    <p:extLst>
      <p:ext uri="{BB962C8B-B14F-4D97-AF65-F5344CB8AC3E}">
        <p14:creationId xmlns:p14="http://schemas.microsoft.com/office/powerpoint/2010/main" val="3656825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Model</a:t>
            </a:r>
            <a:endParaRPr lang="en-IN" dirty="0"/>
          </a:p>
        </p:txBody>
      </p:sp>
      <p:pic>
        <p:nvPicPr>
          <p:cNvPr id="2050" name="Picture 2" descr="C:\Users\Naniii\Desktop\cnn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238" y="674083"/>
            <a:ext cx="8183562" cy="3900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165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254</TotalTime>
  <Words>258</Words>
  <Application>Microsoft Office PowerPoint</Application>
  <PresentationFormat>On-screen Show (4:3)</PresentationFormat>
  <Paragraphs>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Aspect</vt:lpstr>
      <vt:lpstr>Image scrapping and classification model</vt:lpstr>
      <vt:lpstr>Problem Statement</vt:lpstr>
      <vt:lpstr>Skills Used</vt:lpstr>
      <vt:lpstr>Data Set</vt:lpstr>
      <vt:lpstr>Data preprocessing</vt:lpstr>
      <vt:lpstr>Building CNN model</vt:lpstr>
      <vt:lpstr>Vgg16 architecture</vt:lpstr>
      <vt:lpstr>Vgg16 architecture</vt:lpstr>
      <vt:lpstr>Building Model</vt:lpstr>
      <vt:lpstr>Building Model</vt:lpstr>
      <vt:lpstr>Building Model</vt:lpstr>
      <vt:lpstr>Building Model</vt:lpstr>
      <vt:lpstr>Building Model</vt:lpstr>
      <vt:lpstr>End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dc:title>
  <dc:creator>Naniii</dc:creator>
  <cp:lastModifiedBy>Naniii</cp:lastModifiedBy>
  <cp:revision>10</cp:revision>
  <dcterms:created xsi:type="dcterms:W3CDTF">2021-08-12T14:39:19Z</dcterms:created>
  <dcterms:modified xsi:type="dcterms:W3CDTF">2021-09-25T18:13:11Z</dcterms:modified>
</cp:coreProperties>
</file>