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1" r:id="rId8"/>
    <p:sldId id="272" r:id="rId9"/>
    <p:sldId id="273" r:id="rId10"/>
    <p:sldId id="274" r:id="rId11"/>
    <p:sldId id="263" r:id="rId12"/>
    <p:sldId id="264" r:id="rId13"/>
    <p:sldId id="265" r:id="rId14"/>
    <p:sldId id="267" r:id="rId15"/>
    <p:sldId id="268" r:id="rId16"/>
    <p:sldId id="270"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13-09-2021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43A8FE-D667-43E1-B48D-35AE6EFCB439}" type="datetimeFigureOut">
              <a:rPr lang="en-IN" smtClean="0"/>
              <a:t>13-09-2021</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A8B4451-41AF-45F6-89C0-DF16689088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dirty="0" smtClean="0">
                <a:solidFill>
                  <a:srgbClr val="002060"/>
                </a:solidFill>
              </a:rPr>
              <a:t>Malignant comments classification</a:t>
            </a:r>
            <a:endParaRPr lang="en-IN" dirty="0">
              <a:solidFill>
                <a:srgbClr val="002060"/>
              </a:solidFill>
            </a:endParaRPr>
          </a:p>
        </p:txBody>
      </p:sp>
      <p:sp>
        <p:nvSpPr>
          <p:cNvPr id="3" name="Subtitle 2"/>
          <p:cNvSpPr>
            <a:spLocks noGrp="1"/>
          </p:cNvSpPr>
          <p:nvPr>
            <p:ph type="subTitle" idx="1"/>
          </p:nvPr>
        </p:nvSpPr>
        <p:spPr/>
        <p:txBody>
          <a:bodyPr/>
          <a:lstStyle/>
          <a:p>
            <a:r>
              <a:rPr lang="en-US" dirty="0" smtClean="0">
                <a:solidFill>
                  <a:srgbClr val="002060"/>
                </a:solidFill>
              </a:rPr>
              <a:t>Classification Problem</a:t>
            </a:r>
            <a:endParaRPr lang="en-IN" dirty="0">
              <a:solidFill>
                <a:srgbClr val="002060"/>
              </a:solidFill>
            </a:endParaRPr>
          </a:p>
        </p:txBody>
      </p:sp>
    </p:spTree>
    <p:extLst>
      <p:ext uri="{BB962C8B-B14F-4D97-AF65-F5344CB8AC3E}">
        <p14:creationId xmlns:p14="http://schemas.microsoft.com/office/powerpoint/2010/main" val="96644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73216"/>
            <a:ext cx="8183880" cy="661824"/>
          </a:xfrm>
        </p:spPr>
        <p:txBody>
          <a:bodyPr/>
          <a:lstStyle/>
          <a:p>
            <a:r>
              <a:rPr lang="en-US" dirty="0" smtClean="0"/>
              <a:t>Visualization</a:t>
            </a:r>
            <a:endParaRPr lang="en-IN" dirty="0"/>
          </a:p>
        </p:txBody>
      </p:sp>
      <p:sp>
        <p:nvSpPr>
          <p:cNvPr id="4" name="Content Placeholder 3"/>
          <p:cNvSpPr>
            <a:spLocks noGrp="1"/>
          </p:cNvSpPr>
          <p:nvPr>
            <p:ph idx="1"/>
          </p:nvPr>
        </p:nvSpPr>
        <p:spPr/>
        <p:txBody>
          <a:bodyPr/>
          <a:lstStyle/>
          <a:p>
            <a:r>
              <a:rPr lang="en-US" dirty="0" smtClean="0"/>
              <a:t>We can see that the target variable is </a:t>
            </a:r>
            <a:r>
              <a:rPr lang="en-US" dirty="0" err="1" smtClean="0"/>
              <a:t>imbalnced</a:t>
            </a:r>
            <a:r>
              <a:rPr lang="en-US" dirty="0" smtClean="0"/>
              <a:t> so we will use sampling process. </a:t>
            </a:r>
          </a:p>
          <a:p>
            <a:endParaRPr lang="en-IN" dirty="0"/>
          </a:p>
        </p:txBody>
      </p:sp>
      <p:pic>
        <p:nvPicPr>
          <p:cNvPr id="6" name="Picture 2" descr="C:\Users\Naniii\Desktop\maligan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08920"/>
            <a:ext cx="4305901" cy="256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40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ML </a:t>
            </a:r>
            <a:r>
              <a:rPr lang="en-US" dirty="0">
                <a:solidFill>
                  <a:schemeClr val="accent2">
                    <a:lumMod val="60000"/>
                    <a:lumOff val="40000"/>
                  </a:schemeClr>
                </a:solidFill>
              </a:rPr>
              <a:t>Algorithms </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dirty="0"/>
              <a:t>I used </a:t>
            </a:r>
            <a:r>
              <a:rPr lang="en-US" dirty="0"/>
              <a:t>3</a:t>
            </a:r>
            <a:r>
              <a:rPr lang="en-US" dirty="0" smtClean="0"/>
              <a:t> </a:t>
            </a:r>
            <a:r>
              <a:rPr lang="en-US" dirty="0"/>
              <a:t>algorithms to train the model. </a:t>
            </a:r>
          </a:p>
          <a:p>
            <a:r>
              <a:rPr lang="en-US" dirty="0"/>
              <a:t>They are:</a:t>
            </a:r>
          </a:p>
          <a:p>
            <a:pPr marL="0" indent="0">
              <a:buNone/>
            </a:pPr>
            <a:r>
              <a:rPr lang="en-US" dirty="0"/>
              <a:t>                    </a:t>
            </a:r>
            <a:r>
              <a:rPr lang="en-US" dirty="0" smtClean="0"/>
              <a:t>**</a:t>
            </a:r>
            <a:r>
              <a:rPr lang="en-US" dirty="0" err="1" smtClean="0"/>
              <a:t>LogisticRegression</a:t>
            </a:r>
            <a:endParaRPr lang="en-US" dirty="0"/>
          </a:p>
          <a:p>
            <a:pPr marL="0" indent="0">
              <a:buNone/>
            </a:pPr>
            <a:r>
              <a:rPr lang="en-US" dirty="0"/>
              <a:t>                    </a:t>
            </a:r>
            <a:r>
              <a:rPr lang="en-US" dirty="0" smtClean="0"/>
              <a:t>**</a:t>
            </a:r>
            <a:r>
              <a:rPr lang="en-US" dirty="0" smtClean="0"/>
              <a:t>Naïve </a:t>
            </a:r>
            <a:r>
              <a:rPr lang="en-US" dirty="0" err="1" smtClean="0"/>
              <a:t>bayes</a:t>
            </a:r>
            <a:endParaRPr lang="en-US" dirty="0" smtClean="0"/>
          </a:p>
          <a:p>
            <a:pPr marL="0" indent="0">
              <a:buNone/>
            </a:pPr>
            <a:r>
              <a:rPr lang="en-US" dirty="0"/>
              <a:t> </a:t>
            </a:r>
            <a:r>
              <a:rPr lang="en-US" dirty="0" smtClean="0"/>
              <a:t>                   </a:t>
            </a:r>
            <a:r>
              <a:rPr lang="en-US" dirty="0" smtClean="0"/>
              <a:t>**</a:t>
            </a:r>
            <a:r>
              <a:rPr lang="en-IN" dirty="0" err="1" smtClean="0"/>
              <a:t>DecisionTreeClassifier</a:t>
            </a:r>
            <a:endParaRPr lang="en-US" dirty="0"/>
          </a:p>
        </p:txBody>
      </p:sp>
    </p:spTree>
    <p:extLst>
      <p:ext uri="{BB962C8B-B14F-4D97-AF65-F5344CB8AC3E}">
        <p14:creationId xmlns:p14="http://schemas.microsoft.com/office/powerpoint/2010/main" val="133148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Output of Algorithms </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dirty="0" smtClean="0"/>
              <a:t>Logistic Regression</a:t>
            </a:r>
            <a:r>
              <a:rPr lang="en-US" dirty="0" smtClean="0"/>
              <a:t>:</a:t>
            </a:r>
          </a:p>
          <a:p>
            <a:endParaRPr lang="en-US" dirty="0" smtClean="0"/>
          </a:p>
          <a:p>
            <a:endParaRPr lang="en-US" dirty="0"/>
          </a:p>
          <a:p>
            <a:pPr marL="0" indent="0">
              <a:buNone/>
            </a:pPr>
            <a:endParaRPr lang="en-IN" dirty="0"/>
          </a:p>
        </p:txBody>
      </p:sp>
      <p:pic>
        <p:nvPicPr>
          <p:cNvPr id="4" name="Picture 2" descr="C:\Users\Naniii\Desktop\malignant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47" y="1412776"/>
            <a:ext cx="8282919"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5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Output of Algorithms </a:t>
            </a:r>
            <a:endParaRPr lang="en-IN" dirty="0"/>
          </a:p>
        </p:txBody>
      </p:sp>
      <p:sp>
        <p:nvSpPr>
          <p:cNvPr id="3" name="Content Placeholder 2"/>
          <p:cNvSpPr>
            <a:spLocks noGrp="1"/>
          </p:cNvSpPr>
          <p:nvPr>
            <p:ph idx="1"/>
          </p:nvPr>
        </p:nvSpPr>
        <p:spPr/>
        <p:txBody>
          <a:bodyPr/>
          <a:lstStyle/>
          <a:p>
            <a:r>
              <a:rPr lang="en-US" dirty="0" err="1" smtClean="0"/>
              <a:t>DecisionTree</a:t>
            </a:r>
            <a:r>
              <a:rPr lang="en-US" dirty="0" smtClean="0"/>
              <a:t> Classifier</a:t>
            </a:r>
          </a:p>
          <a:p>
            <a:endParaRPr lang="en-US" dirty="0" smtClean="0"/>
          </a:p>
          <a:p>
            <a:pPr marL="0" indent="0">
              <a:buNone/>
            </a:pPr>
            <a:endParaRPr lang="en-US" dirty="0"/>
          </a:p>
          <a:p>
            <a:pPr marL="0" indent="0">
              <a:buNone/>
            </a:pPr>
            <a:endParaRPr lang="en-IN" dirty="0"/>
          </a:p>
        </p:txBody>
      </p:sp>
      <p:pic>
        <p:nvPicPr>
          <p:cNvPr id="4" name="Picture 2" descr="C:\Users\Naniii\Desktop\malignant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21" y="1412776"/>
            <a:ext cx="8438938"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224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Output of Algorithms </a:t>
            </a:r>
            <a:endParaRPr lang="en-IN" dirty="0"/>
          </a:p>
        </p:txBody>
      </p:sp>
      <p:sp>
        <p:nvSpPr>
          <p:cNvPr id="3" name="Content Placeholder 2"/>
          <p:cNvSpPr>
            <a:spLocks noGrp="1"/>
          </p:cNvSpPr>
          <p:nvPr>
            <p:ph idx="1"/>
          </p:nvPr>
        </p:nvSpPr>
        <p:spPr/>
        <p:txBody>
          <a:bodyPr/>
          <a:lstStyle/>
          <a:p>
            <a:r>
              <a:rPr lang="en-US" dirty="0" smtClean="0"/>
              <a:t>Naïve </a:t>
            </a:r>
            <a:r>
              <a:rPr lang="en-US" dirty="0" smtClean="0"/>
              <a:t>Bayes</a:t>
            </a:r>
          </a:p>
          <a:p>
            <a:endParaRPr lang="en-US" dirty="0" smtClean="0"/>
          </a:p>
          <a:p>
            <a:endParaRPr lang="en-US" dirty="0"/>
          </a:p>
          <a:p>
            <a:endParaRPr lang="en-IN" dirty="0"/>
          </a:p>
        </p:txBody>
      </p:sp>
      <p:pic>
        <p:nvPicPr>
          <p:cNvPr id="3074" name="Picture 2" descr="C:\Users\Naniii\Desktop\malignant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3"/>
            <a:ext cx="8524063" cy="365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66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Compare scores</a:t>
            </a:r>
            <a:endParaRPr lang="en-IN" dirty="0"/>
          </a:p>
        </p:txBody>
      </p:sp>
      <p:sp>
        <p:nvSpPr>
          <p:cNvPr id="3" name="Content Placeholder 2"/>
          <p:cNvSpPr>
            <a:spLocks noGrp="1"/>
          </p:cNvSpPr>
          <p:nvPr>
            <p:ph idx="1"/>
          </p:nvPr>
        </p:nvSpPr>
        <p:spPr/>
        <p:txBody>
          <a:bodyPr/>
          <a:lstStyle/>
          <a:p>
            <a:r>
              <a:rPr lang="en-US" dirty="0" smtClean="0"/>
              <a:t>From the </a:t>
            </a:r>
            <a:r>
              <a:rPr lang="en-US" dirty="0" smtClean="0"/>
              <a:t>3 </a:t>
            </a:r>
            <a:r>
              <a:rPr lang="en-US" dirty="0" smtClean="0"/>
              <a:t>algorithms it shows that </a:t>
            </a:r>
            <a:r>
              <a:rPr lang="en-US" dirty="0" err="1" smtClean="0"/>
              <a:t>LogisticRegression</a:t>
            </a:r>
            <a:r>
              <a:rPr lang="en-US" dirty="0" smtClean="0"/>
              <a:t> is </a:t>
            </a:r>
            <a:r>
              <a:rPr lang="en-US" dirty="0" smtClean="0"/>
              <a:t>working better with better accuracy and F1 score when compared with other algorithms. </a:t>
            </a:r>
            <a:endParaRPr lang="en-IN" dirty="0"/>
          </a:p>
        </p:txBody>
      </p:sp>
    </p:spTree>
    <p:extLst>
      <p:ext uri="{BB962C8B-B14F-4D97-AF65-F5344CB8AC3E}">
        <p14:creationId xmlns:p14="http://schemas.microsoft.com/office/powerpoint/2010/main" val="13672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Test_data</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Now we will get the test data and we will do the data pre processing which we did for train data and used </a:t>
            </a:r>
            <a:r>
              <a:rPr lang="en-US" dirty="0" err="1" smtClean="0"/>
              <a:t>tfidf</a:t>
            </a:r>
            <a:r>
              <a:rPr lang="en-US" dirty="0" smtClean="0"/>
              <a:t> technique to convert text into vectors and predicted the values for the each comment in the provided test data. </a:t>
            </a:r>
            <a:endParaRPr lang="en-IN" dirty="0"/>
          </a:p>
        </p:txBody>
      </p:sp>
    </p:spTree>
    <p:extLst>
      <p:ext uri="{BB962C8B-B14F-4D97-AF65-F5344CB8AC3E}">
        <p14:creationId xmlns:p14="http://schemas.microsoft.com/office/powerpoint/2010/main" val="76634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of Text </a:t>
            </a:r>
            <a:r>
              <a:rPr lang="en-US" dirty="0" err="1" smtClean="0"/>
              <a:t>dat</a:t>
            </a:r>
            <a:endParaRPr lang="en-IN" dirty="0"/>
          </a:p>
        </p:txBody>
      </p:sp>
      <p:sp>
        <p:nvSpPr>
          <p:cNvPr id="3" name="Content Placeholder 2"/>
          <p:cNvSpPr>
            <a:spLocks noGrp="1"/>
          </p:cNvSpPr>
          <p:nvPr>
            <p:ph idx="1"/>
          </p:nvPr>
        </p:nvSpPr>
        <p:spPr/>
        <p:txBody>
          <a:bodyPr/>
          <a:lstStyle/>
          <a:p>
            <a:r>
              <a:rPr lang="en-US" dirty="0" smtClean="0"/>
              <a:t>From test data we predicted </a:t>
            </a:r>
            <a:r>
              <a:rPr lang="en-IN" dirty="0" smtClean="0"/>
              <a:t>79783 are </a:t>
            </a:r>
            <a:r>
              <a:rPr lang="en-IN" dirty="0"/>
              <a:t>not toxic and </a:t>
            </a:r>
            <a:r>
              <a:rPr lang="en-IN" dirty="0" smtClean="0"/>
              <a:t>73381 are toxic. </a:t>
            </a:r>
          </a:p>
          <a:p>
            <a:endParaRPr lang="en-US" dirty="0"/>
          </a:p>
          <a:p>
            <a:r>
              <a:rPr lang="en-US" dirty="0" smtClean="0"/>
              <a:t>Using Word cloud we checked how good the </a:t>
            </a:r>
            <a:r>
              <a:rPr lang="en-US" dirty="0" err="1" smtClean="0"/>
              <a:t>precited</a:t>
            </a:r>
            <a:r>
              <a:rPr lang="en-US" dirty="0" smtClean="0"/>
              <a:t> values</a:t>
            </a:r>
            <a:endParaRPr lang="en-IN" dirty="0"/>
          </a:p>
        </p:txBody>
      </p:sp>
    </p:spTree>
    <p:extLst>
      <p:ext uri="{BB962C8B-B14F-4D97-AF65-F5344CB8AC3E}">
        <p14:creationId xmlns:p14="http://schemas.microsoft.com/office/powerpoint/2010/main" val="199940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 for toxic</a:t>
            </a:r>
            <a:endParaRPr lang="en-IN" dirty="0"/>
          </a:p>
        </p:txBody>
      </p:sp>
      <p:pic>
        <p:nvPicPr>
          <p:cNvPr id="4098" name="Picture 2" descr="C:\Users\Naniii\Desktop\maligant8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5603" y="530225"/>
            <a:ext cx="6298831"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6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Wordcloud</a:t>
            </a:r>
            <a:r>
              <a:rPr lang="en-US" dirty="0" smtClean="0"/>
              <a:t> for non toxic</a:t>
            </a:r>
            <a:endParaRPr lang="en-IN" dirty="0"/>
          </a:p>
        </p:txBody>
      </p:sp>
      <p:pic>
        <p:nvPicPr>
          <p:cNvPr id="5122" name="Picture 2" descr="C:\Users\Naniii\Desktop\maligan4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344" y="530225"/>
            <a:ext cx="6239349"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Problem Statement</a:t>
            </a:r>
            <a:endParaRPr lang="en-IN" dirty="0"/>
          </a:p>
        </p:txBody>
      </p:sp>
      <p:sp>
        <p:nvSpPr>
          <p:cNvPr id="3" name="Content Placeholder 2"/>
          <p:cNvSpPr>
            <a:spLocks noGrp="1"/>
          </p:cNvSpPr>
          <p:nvPr>
            <p:ph idx="1"/>
          </p:nvPr>
        </p:nvSpPr>
        <p:spPr/>
        <p:txBody>
          <a:bodyPr>
            <a:normAutofit fontScale="62500" lnSpcReduction="20000"/>
          </a:bodyPr>
          <a:lstStyle/>
          <a:p>
            <a:r>
              <a:rPr lang="en-US" dirty="0"/>
              <a:t>social media enables people to express their opinions widely online. However, at the same time, this has resulted in the emergence of conflict and hate, making online environments uninviting for users. </a:t>
            </a:r>
            <a:endParaRPr lang="en-US" dirty="0" smtClean="0"/>
          </a:p>
          <a:p>
            <a:pPr marL="0" indent="0">
              <a:buNone/>
            </a:pPr>
            <a:endParaRPr lang="en-US" dirty="0" smtClean="0"/>
          </a:p>
          <a:p>
            <a:r>
              <a:rPr lang="en-US" dirty="0" smtClean="0"/>
              <a:t>Although </a:t>
            </a:r>
            <a:r>
              <a:rPr lang="en-US" dirty="0"/>
              <a:t>researchers have found that hate is a problem across multiple platforms, there is a lack of models for online hate detection. </a:t>
            </a:r>
            <a:endParaRPr lang="en-US" dirty="0" smtClean="0"/>
          </a:p>
          <a:p>
            <a:endParaRPr lang="en-US" dirty="0" smtClean="0"/>
          </a:p>
          <a:p>
            <a:r>
              <a:rPr lang="en-US" dirty="0" smtClean="0"/>
              <a:t>Online </a:t>
            </a:r>
            <a:r>
              <a:rPr lang="en-US" dirty="0"/>
              <a:t>hate, described as abusive language, aggression, </a:t>
            </a:r>
            <a:r>
              <a:rPr lang="en-US" dirty="0" err="1"/>
              <a:t>cyberbullying</a:t>
            </a:r>
            <a:r>
              <a:rPr lang="en-US" dirty="0"/>
              <a:t>, hatefulness and many others has been identified as a major threat on online social media platforms</a:t>
            </a:r>
            <a:r>
              <a:rPr lang="en-US" dirty="0" smtClean="0"/>
              <a:t>.</a:t>
            </a:r>
          </a:p>
          <a:p>
            <a:pPr marL="0" indent="0">
              <a:buNone/>
            </a:pPr>
            <a:endParaRPr lang="en-US" dirty="0" smtClean="0"/>
          </a:p>
          <a:p>
            <a:r>
              <a:rPr lang="en-US" dirty="0" smtClean="0"/>
              <a:t>Our </a:t>
            </a:r>
            <a:r>
              <a:rPr lang="en-US" dirty="0"/>
              <a:t>goal is to build a machine learning model </a:t>
            </a:r>
            <a:r>
              <a:rPr lang="en-US" dirty="0" smtClean="0"/>
              <a:t>with </a:t>
            </a:r>
            <a:r>
              <a:rPr lang="en-US" dirty="0"/>
              <a:t>the help of past data and to predict the </a:t>
            </a:r>
            <a:r>
              <a:rPr lang="en-US" dirty="0" err="1"/>
              <a:t>maligant</a:t>
            </a:r>
            <a:r>
              <a:rPr lang="en-US" dirty="0"/>
              <a:t> values for new comments.</a:t>
            </a:r>
            <a:endParaRPr lang="en-IN" dirty="0"/>
          </a:p>
        </p:txBody>
      </p:sp>
    </p:spTree>
    <p:extLst>
      <p:ext uri="{BB962C8B-B14F-4D97-AF65-F5344CB8AC3E}">
        <p14:creationId xmlns:p14="http://schemas.microsoft.com/office/powerpoint/2010/main" val="46496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IN" dirty="0"/>
          </a:p>
        </p:txBody>
      </p:sp>
      <p:sp>
        <p:nvSpPr>
          <p:cNvPr id="3" name="Content Placeholder 2"/>
          <p:cNvSpPr>
            <a:spLocks noGrp="1"/>
          </p:cNvSpPr>
          <p:nvPr>
            <p:ph idx="1"/>
          </p:nvPr>
        </p:nvSpPr>
        <p:spPr/>
        <p:txBody>
          <a:bodyPr/>
          <a:lstStyle/>
          <a:p>
            <a:r>
              <a:rPr lang="en-US" dirty="0" smtClean="0"/>
              <a:t>We can see that the </a:t>
            </a:r>
            <a:r>
              <a:rPr lang="en-US" dirty="0" err="1" smtClean="0"/>
              <a:t>wordcloyud</a:t>
            </a:r>
            <a:r>
              <a:rPr lang="en-US" dirty="0" smtClean="0"/>
              <a:t> for test data and we can confirm that the model is good and saved the data into CSV format</a:t>
            </a:r>
            <a:endParaRPr lang="en-IN" dirty="0"/>
          </a:p>
        </p:txBody>
      </p:sp>
    </p:spTree>
    <p:extLst>
      <p:ext uri="{BB962C8B-B14F-4D97-AF65-F5344CB8AC3E}">
        <p14:creationId xmlns:p14="http://schemas.microsoft.com/office/powerpoint/2010/main" val="17024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Skills Used</a:t>
            </a:r>
            <a:endParaRPr lang="en-IN" dirty="0"/>
          </a:p>
        </p:txBody>
      </p:sp>
      <p:sp>
        <p:nvSpPr>
          <p:cNvPr id="3" name="Content Placeholder 2"/>
          <p:cNvSpPr>
            <a:spLocks noGrp="1"/>
          </p:cNvSpPr>
          <p:nvPr>
            <p:ph idx="1"/>
          </p:nvPr>
        </p:nvSpPr>
        <p:spPr/>
        <p:txBody>
          <a:bodyPr/>
          <a:lstStyle/>
          <a:p>
            <a:pPr marL="0" indent="0">
              <a:buNone/>
            </a:pPr>
            <a:endParaRPr lang="en-US" dirty="0"/>
          </a:p>
          <a:p>
            <a:r>
              <a:rPr lang="en-US" dirty="0"/>
              <a:t>Language used for this project is Python.</a:t>
            </a:r>
          </a:p>
          <a:p>
            <a:endParaRPr lang="en-US" dirty="0" smtClean="0"/>
          </a:p>
          <a:p>
            <a:r>
              <a:rPr lang="en-US" dirty="0"/>
              <a:t>Libraries required for this project are </a:t>
            </a:r>
            <a:r>
              <a:rPr lang="en-US" dirty="0" smtClean="0"/>
              <a:t>Pandas, </a:t>
            </a:r>
            <a:r>
              <a:rPr lang="en-IN" dirty="0" err="1" smtClean="0"/>
              <a:t>Sickit</a:t>
            </a:r>
            <a:r>
              <a:rPr lang="en-IN" dirty="0" smtClean="0"/>
              <a:t>-learn, NLP. </a:t>
            </a:r>
            <a:endParaRPr lang="en-IN" dirty="0"/>
          </a:p>
          <a:p>
            <a:endParaRPr lang="en-US" dirty="0"/>
          </a:p>
          <a:p>
            <a:endParaRPr lang="en-IN" dirty="0"/>
          </a:p>
        </p:txBody>
      </p:sp>
    </p:spTree>
    <p:extLst>
      <p:ext uri="{BB962C8B-B14F-4D97-AF65-F5344CB8AC3E}">
        <p14:creationId xmlns:p14="http://schemas.microsoft.com/office/powerpoint/2010/main" val="39302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Data Set</a:t>
            </a:r>
            <a:endParaRPr lang="en-IN" dirty="0"/>
          </a:p>
        </p:txBody>
      </p:sp>
      <p:sp>
        <p:nvSpPr>
          <p:cNvPr id="3" name="Content Placeholder 2"/>
          <p:cNvSpPr>
            <a:spLocks noGrp="1"/>
          </p:cNvSpPr>
          <p:nvPr>
            <p:ph idx="1"/>
          </p:nvPr>
        </p:nvSpPr>
        <p:spPr/>
        <p:txBody>
          <a:bodyPr/>
          <a:lstStyle/>
          <a:p>
            <a:r>
              <a:rPr lang="en-US" dirty="0" smtClean="0"/>
              <a:t>Train data set contains </a:t>
            </a:r>
            <a:r>
              <a:rPr lang="en-IN" dirty="0" smtClean="0"/>
              <a:t>159571 rows and 8 columns. </a:t>
            </a:r>
          </a:p>
          <a:p>
            <a:endParaRPr lang="en-US" dirty="0"/>
          </a:p>
          <a:p>
            <a:r>
              <a:rPr lang="en-US" dirty="0" smtClean="0"/>
              <a:t>Test </a:t>
            </a:r>
            <a:r>
              <a:rPr lang="en-US" dirty="0" err="1" smtClean="0"/>
              <a:t>daya</a:t>
            </a:r>
            <a:r>
              <a:rPr lang="en-US" dirty="0" smtClean="0"/>
              <a:t> set contains </a:t>
            </a:r>
            <a:r>
              <a:rPr lang="en-IN" dirty="0"/>
              <a:t>153164 </a:t>
            </a:r>
            <a:r>
              <a:rPr lang="en-IN" dirty="0" smtClean="0"/>
              <a:t>rows and 2 columns. </a:t>
            </a:r>
            <a:endParaRPr lang="en-IN" dirty="0"/>
          </a:p>
        </p:txBody>
      </p:sp>
    </p:spTree>
    <p:extLst>
      <p:ext uri="{BB962C8B-B14F-4D97-AF65-F5344CB8AC3E}">
        <p14:creationId xmlns:p14="http://schemas.microsoft.com/office/powerpoint/2010/main" val="405278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Data Cleaning</a:t>
            </a:r>
            <a:endParaRPr lang="en-IN" dirty="0"/>
          </a:p>
        </p:txBody>
      </p:sp>
      <p:sp>
        <p:nvSpPr>
          <p:cNvPr id="3" name="Content Placeholder 2"/>
          <p:cNvSpPr>
            <a:spLocks noGrp="1"/>
          </p:cNvSpPr>
          <p:nvPr>
            <p:ph idx="1"/>
          </p:nvPr>
        </p:nvSpPr>
        <p:spPr/>
        <p:txBody>
          <a:bodyPr>
            <a:normAutofit/>
          </a:bodyPr>
          <a:lstStyle/>
          <a:p>
            <a:r>
              <a:rPr lang="en-US" dirty="0" smtClean="0"/>
              <a:t>Used NLP techniques to clean the data.</a:t>
            </a:r>
          </a:p>
          <a:p>
            <a:endParaRPr lang="en-US" dirty="0"/>
          </a:p>
          <a:p>
            <a:r>
              <a:rPr lang="en-US" dirty="0" smtClean="0"/>
              <a:t>Regular expression is used to convert email address into word email, phone number into word number, remove punctuation, </a:t>
            </a:r>
            <a:r>
              <a:rPr lang="en-US" dirty="0" err="1" smtClean="0"/>
              <a:t>stopwords</a:t>
            </a:r>
            <a:r>
              <a:rPr lang="en-US" dirty="0" smtClean="0"/>
              <a:t> and did lemmatization</a:t>
            </a:r>
          </a:p>
          <a:p>
            <a:pPr marL="0" indent="0">
              <a:buNone/>
            </a:pPr>
            <a:endParaRPr lang="en-US" dirty="0"/>
          </a:p>
        </p:txBody>
      </p:sp>
    </p:spTree>
    <p:extLst>
      <p:ext uri="{BB962C8B-B14F-4D97-AF65-F5344CB8AC3E}">
        <p14:creationId xmlns:p14="http://schemas.microsoft.com/office/powerpoint/2010/main" val="41098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text to numeric.</a:t>
            </a:r>
            <a:endParaRPr lang="en-IN" dirty="0"/>
          </a:p>
        </p:txBody>
      </p:sp>
      <p:sp>
        <p:nvSpPr>
          <p:cNvPr id="3" name="Content Placeholder 2"/>
          <p:cNvSpPr>
            <a:spLocks noGrp="1"/>
          </p:cNvSpPr>
          <p:nvPr>
            <p:ph idx="1"/>
          </p:nvPr>
        </p:nvSpPr>
        <p:spPr/>
        <p:txBody>
          <a:bodyPr/>
          <a:lstStyle/>
          <a:p>
            <a:r>
              <a:rPr lang="en-US" dirty="0" smtClean="0"/>
              <a:t>We have different bag of words techniques from NLP to treat the text data and convert it into vectors. Because we need numeric data to train the model. </a:t>
            </a:r>
          </a:p>
          <a:p>
            <a:endParaRPr lang="en-US" dirty="0"/>
          </a:p>
          <a:p>
            <a:r>
              <a:rPr lang="en-US" dirty="0" smtClean="0"/>
              <a:t>Here we used </a:t>
            </a:r>
            <a:r>
              <a:rPr lang="en-US" dirty="0" err="1" smtClean="0"/>
              <a:t>Tf-Idf</a:t>
            </a:r>
            <a:r>
              <a:rPr lang="en-US" dirty="0" smtClean="0"/>
              <a:t> technique to convert the text data into vectors. </a:t>
            </a:r>
            <a:endParaRPr lang="en-IN" dirty="0"/>
          </a:p>
        </p:txBody>
      </p:sp>
    </p:spTree>
    <p:extLst>
      <p:ext uri="{BB962C8B-B14F-4D97-AF65-F5344CB8AC3E}">
        <p14:creationId xmlns:p14="http://schemas.microsoft.com/office/powerpoint/2010/main" val="226564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sp>
        <p:nvSpPr>
          <p:cNvPr id="3" name="Content Placeholder 2"/>
          <p:cNvSpPr>
            <a:spLocks noGrp="1"/>
          </p:cNvSpPr>
          <p:nvPr>
            <p:ph idx="1"/>
          </p:nvPr>
        </p:nvSpPr>
        <p:spPr/>
        <p:txBody>
          <a:bodyPr/>
          <a:lstStyle/>
          <a:p>
            <a:r>
              <a:rPr lang="en-US" dirty="0" smtClean="0"/>
              <a:t>With the help of </a:t>
            </a:r>
            <a:r>
              <a:rPr lang="en-US" dirty="0" err="1" smtClean="0"/>
              <a:t>wordcloud</a:t>
            </a:r>
            <a:r>
              <a:rPr lang="en-US" dirty="0"/>
              <a:t> or tag clouds are graphical representations of word frequency that give greater prominence to words that </a:t>
            </a:r>
            <a:r>
              <a:rPr lang="en-US" dirty="0" smtClean="0"/>
              <a:t>appear </a:t>
            </a:r>
            <a:r>
              <a:rPr lang="en-US" dirty="0"/>
              <a:t>more frequently in a source text. </a:t>
            </a:r>
            <a:endParaRPr lang="en-IN" dirty="0"/>
          </a:p>
        </p:txBody>
      </p:sp>
    </p:spTree>
    <p:extLst>
      <p:ext uri="{BB962C8B-B14F-4D97-AF65-F5344CB8AC3E}">
        <p14:creationId xmlns:p14="http://schemas.microsoft.com/office/powerpoint/2010/main" val="383134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589240"/>
            <a:ext cx="8183880" cy="445800"/>
          </a:xfrm>
          <a:ln>
            <a:solidFill>
              <a:schemeClr val="accent1"/>
            </a:solidFill>
          </a:ln>
        </p:spPr>
        <p:txBody>
          <a:bodyPr>
            <a:normAutofit fontScale="90000"/>
          </a:bodyPr>
          <a:lstStyle/>
          <a:p>
            <a:r>
              <a:rPr lang="en-US" sz="1600" dirty="0" smtClean="0">
                <a:solidFill>
                  <a:schemeClr val="tx1"/>
                </a:solidFill>
              </a:rPr>
              <a:t/>
            </a:r>
            <a:br>
              <a:rPr lang="en-US" sz="1600" dirty="0" smtClean="0">
                <a:solidFill>
                  <a:schemeClr val="tx1"/>
                </a:solidFill>
              </a:rPr>
            </a:br>
            <a:r>
              <a:rPr lang="en-US" sz="1600" dirty="0">
                <a:solidFill>
                  <a:schemeClr val="tx1"/>
                </a:solidFill>
              </a:rPr>
              <a:t/>
            </a:r>
            <a:br>
              <a:rPr lang="en-US" sz="1600" dirty="0">
                <a:solidFill>
                  <a:schemeClr val="tx1"/>
                </a:solidFill>
              </a:rPr>
            </a:br>
            <a:r>
              <a:rPr lang="en-US" dirty="0" smtClean="0"/>
              <a:t/>
            </a:r>
            <a:br>
              <a:rPr lang="en-US" dirty="0" smtClean="0"/>
            </a:br>
            <a:r>
              <a:rPr lang="en-US" dirty="0" smtClean="0"/>
              <a:t/>
            </a:r>
            <a:br>
              <a:rPr lang="en-US" dirty="0" smtClean="0"/>
            </a:br>
            <a:r>
              <a:rPr lang="en-US" sz="1800" dirty="0">
                <a:solidFill>
                  <a:schemeClr val="tx1"/>
                </a:solidFill>
              </a:rPr>
              <a:t>From above visualization we can see that the words which shows the </a:t>
            </a:r>
            <a:r>
              <a:rPr lang="en-US" sz="1800" dirty="0" err="1">
                <a:solidFill>
                  <a:schemeClr val="tx1"/>
                </a:solidFill>
              </a:rPr>
              <a:t>maligant</a:t>
            </a:r>
            <a:r>
              <a:rPr lang="en-US" sz="1800" dirty="0">
                <a:solidFill>
                  <a:schemeClr val="tx1"/>
                </a:solidFill>
              </a:rPr>
              <a:t> is yes.</a:t>
            </a:r>
            <a:r>
              <a:rPr lang="en-US" dirty="0"/>
              <a:t/>
            </a:r>
            <a:br>
              <a:rPr lang="en-US" dirty="0"/>
            </a:br>
            <a:r>
              <a:rPr lang="en-US" dirty="0" smtClean="0"/>
              <a:t>Visualization</a:t>
            </a:r>
            <a:endParaRPr lang="en-IN" dirty="0"/>
          </a:p>
        </p:txBody>
      </p:sp>
      <p:pic>
        <p:nvPicPr>
          <p:cNvPr id="1026" name="Picture 2" descr="C:\Users\Naniii\Desktop\maligan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6802792" cy="458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6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661248"/>
            <a:ext cx="8183880" cy="445800"/>
          </a:xfrm>
        </p:spPr>
        <p:txBody>
          <a:bodyPr>
            <a:normAutofit fontScale="90000"/>
          </a:bodyPr>
          <a:lstStyle/>
          <a:p>
            <a:r>
              <a:rPr lang="en-US" dirty="0"/>
              <a:t>Visualization</a:t>
            </a:r>
            <a:endParaRPr lang="en-IN" dirty="0"/>
          </a:p>
        </p:txBody>
      </p:sp>
      <p:pic>
        <p:nvPicPr>
          <p:cNvPr id="2050" name="Picture 2" descr="C:\Users\Naniii\Desktop\maligant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6197644" cy="4187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3568" y="4653136"/>
            <a:ext cx="4572000" cy="923330"/>
          </a:xfrm>
          <a:prstGeom prst="rect">
            <a:avLst/>
          </a:prstGeom>
        </p:spPr>
        <p:txBody>
          <a:bodyPr>
            <a:spAutoFit/>
          </a:bodyPr>
          <a:lstStyle/>
          <a:p>
            <a:r>
              <a:rPr lang="en-US" dirty="0"/>
              <a:t>From above visualization we can see that the words which shows the </a:t>
            </a:r>
            <a:r>
              <a:rPr lang="en-US" dirty="0" err="1"/>
              <a:t>maligant</a:t>
            </a:r>
            <a:r>
              <a:rPr lang="en-US" dirty="0"/>
              <a:t> is </a:t>
            </a:r>
            <a:r>
              <a:rPr lang="en-US" dirty="0" smtClean="0"/>
              <a:t>NO.</a:t>
            </a:r>
            <a:endParaRPr lang="en-IN" dirty="0"/>
          </a:p>
        </p:txBody>
      </p:sp>
    </p:spTree>
    <p:extLst>
      <p:ext uri="{BB962C8B-B14F-4D97-AF65-F5344CB8AC3E}">
        <p14:creationId xmlns:p14="http://schemas.microsoft.com/office/powerpoint/2010/main" val="3553736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238</TotalTime>
  <Words>484</Words>
  <Application>Microsoft Office PowerPoint</Application>
  <PresentationFormat>On-screen Show (4:3)</PresentationFormat>
  <Paragraphs>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Malignant comments classification</vt:lpstr>
      <vt:lpstr>Problem Statement</vt:lpstr>
      <vt:lpstr>Skills Used</vt:lpstr>
      <vt:lpstr>Data Set</vt:lpstr>
      <vt:lpstr>Data Cleaning</vt:lpstr>
      <vt:lpstr>Changing text to numeric.</vt:lpstr>
      <vt:lpstr>Visualization</vt:lpstr>
      <vt:lpstr>    From above visualization we can see that the words which shows the maligant is yes. Visualization</vt:lpstr>
      <vt:lpstr>Visualization</vt:lpstr>
      <vt:lpstr>Visualization</vt:lpstr>
      <vt:lpstr>ML Algorithms </vt:lpstr>
      <vt:lpstr>Output of Algorithms </vt:lpstr>
      <vt:lpstr>Output of Algorithms </vt:lpstr>
      <vt:lpstr>Output of Algorithms </vt:lpstr>
      <vt:lpstr>Compare scores</vt:lpstr>
      <vt:lpstr>Test_data </vt:lpstr>
      <vt:lpstr>Outcome of Text dat</vt:lpstr>
      <vt:lpstr>Word cloud for toxic</vt:lpstr>
      <vt:lpstr>Wordcloud for non toxic</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dc:title>
  <dc:creator>Naniii</dc:creator>
  <cp:lastModifiedBy>Naniii</cp:lastModifiedBy>
  <cp:revision>8</cp:revision>
  <dcterms:created xsi:type="dcterms:W3CDTF">2021-08-12T14:39:19Z</dcterms:created>
  <dcterms:modified xsi:type="dcterms:W3CDTF">2021-09-12T19:17:48Z</dcterms:modified>
</cp:coreProperties>
</file>