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43A8FE-D667-43E1-B48D-35AE6EFCB439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A8B4451-41AF-45F6-89C0-DF166890886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Rating Prediction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Classification Problem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4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of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:\Users\Naniii\Desktop\rat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0650"/>
            <a:ext cx="6912767" cy="38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22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of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SVC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C:\Users\Naniii\Desktop\rating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20015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of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8" name="Picture 2" descr="C:\Users\Naniii\Desktop\rating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1"/>
            <a:ext cx="604867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Compare scores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4 algorithms it shows that SVC is working better with better accuracy and F1 score when compared with other 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save the model with pickle or </a:t>
            </a:r>
            <a:r>
              <a:rPr lang="en-US" dirty="0" err="1" smtClean="0"/>
              <a:t>Joblib</a:t>
            </a:r>
            <a:r>
              <a:rPr lang="en-US" dirty="0" smtClean="0"/>
              <a:t>. Here we imported </a:t>
            </a:r>
            <a:r>
              <a:rPr lang="en-US" dirty="0" err="1" smtClean="0"/>
              <a:t>Pickel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122" name="Picture 2" descr="C:\Users\Naniii\Desktop\rating 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28092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client has a website where their customers write reviews for the technical products. Now the client wants to add a rating (stars) feature. The ratings are 1 star,2 stars,3 stars,4 stars,5 stars.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wants to predict the rating for the reviews written in past and they don't have ratings.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our task is to scrap reviews with ratings for the technical products from different websites and build an ML model to predict the past reviews from the client website.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9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Skills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used to scrap the data is Selenium </a:t>
            </a:r>
            <a:r>
              <a:rPr lang="en-US" dirty="0" err="1" smtClean="0"/>
              <a:t>webdriver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Language used for this project is Python.</a:t>
            </a:r>
          </a:p>
          <a:p>
            <a:endParaRPr lang="en-US" dirty="0" smtClean="0"/>
          </a:p>
          <a:p>
            <a:r>
              <a:rPr lang="en-US" dirty="0"/>
              <a:t>Libraries required for this project are </a:t>
            </a:r>
            <a:r>
              <a:rPr lang="en-US" dirty="0" smtClean="0"/>
              <a:t>Pandas, </a:t>
            </a:r>
            <a:r>
              <a:rPr lang="en-IN" dirty="0" err="1" smtClean="0"/>
              <a:t>Sickit</a:t>
            </a:r>
            <a:r>
              <a:rPr lang="en-IN" dirty="0" smtClean="0"/>
              <a:t>-learn</a:t>
            </a:r>
            <a:r>
              <a:rPr lang="en-IN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2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collected from amazon and </a:t>
            </a:r>
            <a:r>
              <a:rPr lang="en-US" dirty="0" err="1" smtClean="0"/>
              <a:t>flipkart</a:t>
            </a:r>
            <a:r>
              <a:rPr lang="en-US" dirty="0" smtClean="0"/>
              <a:t> (reviews with ratings for technical products)</a:t>
            </a:r>
          </a:p>
          <a:p>
            <a:endParaRPr lang="en-US" dirty="0"/>
          </a:p>
          <a:p>
            <a:r>
              <a:rPr lang="en-US" dirty="0" smtClean="0"/>
              <a:t>The scrapped data set contains 30424 customer reviews with ratings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78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NLP techniques to clean the data.</a:t>
            </a:r>
          </a:p>
          <a:p>
            <a:endParaRPr lang="en-US" dirty="0"/>
          </a:p>
          <a:p>
            <a:r>
              <a:rPr lang="en-US" dirty="0" smtClean="0"/>
              <a:t>Regular expression is used to convert numbers into words, remove punctuation.</a:t>
            </a:r>
          </a:p>
          <a:p>
            <a:endParaRPr lang="en-US" dirty="0"/>
          </a:p>
          <a:p>
            <a:r>
              <a:rPr lang="en-US" dirty="0" err="1" smtClean="0"/>
              <a:t>Stopwords</a:t>
            </a:r>
            <a:r>
              <a:rPr lang="en-US" dirty="0" smtClean="0"/>
              <a:t> technique used to remove </a:t>
            </a:r>
            <a:r>
              <a:rPr lang="en-US" dirty="0" err="1" smtClean="0"/>
              <a:t>stopwords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8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 set length is </a:t>
            </a:r>
            <a:r>
              <a:rPr lang="en-IN" dirty="0" smtClean="0"/>
              <a:t>2754264.</a:t>
            </a:r>
          </a:p>
          <a:p>
            <a:endParaRPr lang="en-US" dirty="0"/>
          </a:p>
          <a:p>
            <a:r>
              <a:rPr lang="en-US" dirty="0" smtClean="0"/>
              <a:t>Cleaned data set length is </a:t>
            </a:r>
            <a:r>
              <a:rPr lang="en-IN" dirty="0" smtClean="0"/>
              <a:t>1932821.</a:t>
            </a:r>
          </a:p>
          <a:p>
            <a:endParaRPr lang="en-US" dirty="0"/>
          </a:p>
          <a:p>
            <a:r>
              <a:rPr lang="en-US" dirty="0" smtClean="0"/>
              <a:t>Removed </a:t>
            </a:r>
            <a:r>
              <a:rPr lang="en-IN" dirty="0" smtClean="0"/>
              <a:t>unwanted data length is 821443.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0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text to numeric.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different bag of words techniques from NLP to treat the text data and convert it into vectors. Because we need numeric data to train the model. </a:t>
            </a:r>
          </a:p>
          <a:p>
            <a:endParaRPr lang="en-US" dirty="0"/>
          </a:p>
          <a:p>
            <a:r>
              <a:rPr lang="en-US" dirty="0" smtClean="0"/>
              <a:t>Here we used </a:t>
            </a:r>
            <a:r>
              <a:rPr lang="en-US" dirty="0" err="1" smtClean="0"/>
              <a:t>Tf-Idf</a:t>
            </a:r>
            <a:r>
              <a:rPr lang="en-US" dirty="0" smtClean="0"/>
              <a:t> technique to convert the text data into vectors.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64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Algorithms 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4 algorithms to train the model. </a:t>
            </a:r>
          </a:p>
          <a:p>
            <a:r>
              <a:rPr lang="en-US" dirty="0"/>
              <a:t>They are: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smtClean="0"/>
              <a:t>**</a:t>
            </a:r>
            <a:r>
              <a:rPr lang="en-US" dirty="0" err="1" smtClean="0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smtClean="0"/>
              <a:t>**SVC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smtClean="0"/>
              <a:t>**KNN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smtClean="0"/>
              <a:t>**Naïve </a:t>
            </a:r>
            <a:r>
              <a:rPr lang="en-US" dirty="0" err="1" smtClean="0"/>
              <a:t>bayes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4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of Algorithms 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Regression: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:\Users\Naniii\Desktop\rating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0650"/>
            <a:ext cx="6696744" cy="38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170</TotalTime>
  <Words>341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Rating Prediction</vt:lpstr>
      <vt:lpstr>Problem Statement</vt:lpstr>
      <vt:lpstr>Skills Used</vt:lpstr>
      <vt:lpstr>Data Set</vt:lpstr>
      <vt:lpstr>Data Cleaning</vt:lpstr>
      <vt:lpstr>Data Cleaning</vt:lpstr>
      <vt:lpstr>Changing text to numeric.</vt:lpstr>
      <vt:lpstr>ML Algorithms </vt:lpstr>
      <vt:lpstr>Output of Algorithms </vt:lpstr>
      <vt:lpstr>Output of Algorithms </vt:lpstr>
      <vt:lpstr>Output of Algorithms </vt:lpstr>
      <vt:lpstr>Output of Algorithms </vt:lpstr>
      <vt:lpstr>Compare scores</vt:lpstr>
      <vt:lpstr>Save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</dc:title>
  <dc:creator>Naniii</dc:creator>
  <cp:lastModifiedBy>Naniii</cp:lastModifiedBy>
  <cp:revision>4</cp:revision>
  <dcterms:created xsi:type="dcterms:W3CDTF">2021-08-12T14:39:19Z</dcterms:created>
  <dcterms:modified xsi:type="dcterms:W3CDTF">2021-08-12T17:30:14Z</dcterms:modified>
</cp:coreProperties>
</file>