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nath K S" userId="4c4597969d1a2588" providerId="LiveId" clId="{0BBD52E9-8C89-4894-919D-DA603449AF40}"/>
    <pc:docChg chg="modSld">
      <pc:chgData name="Manjunath K S" userId="4c4597969d1a2588" providerId="LiveId" clId="{0BBD52E9-8C89-4894-919D-DA603449AF40}" dt="2025-08-03T16:50:41.738" v="9" actId="20577"/>
      <pc:docMkLst>
        <pc:docMk/>
      </pc:docMkLst>
      <pc:sldChg chg="modSp mod">
        <pc:chgData name="Manjunath K S" userId="4c4597969d1a2588" providerId="LiveId" clId="{0BBD52E9-8C89-4894-919D-DA603449AF40}" dt="2025-08-03T16:50:41.738" v="9" actId="20577"/>
        <pc:sldMkLst>
          <pc:docMk/>
          <pc:sldMk cId="4219572637" sldId="272"/>
        </pc:sldMkLst>
        <pc:graphicFrameChg chg="modGraphic">
          <ac:chgData name="Manjunath K S" userId="4c4597969d1a2588" providerId="LiveId" clId="{0BBD52E9-8C89-4894-919D-DA603449AF40}" dt="2025-08-03T16:50:41.738" v="9" actId="20577"/>
          <ac:graphicFrameMkLst>
            <pc:docMk/>
            <pc:sldMk cId="4219572637" sldId="272"/>
            <ac:graphicFrameMk id="8" creationId="{00000000-0000-0000-0000-000000000000}"/>
          </ac:graphicFrameMkLst>
        </pc:graphicFrameChg>
      </pc:sldChg>
    </pc:docChg>
  </pc:docChgLst>
  <pc:docChgLst>
    <pc:chgData name="Manjunath K S" userId="4c4597969d1a2588" providerId="LiveId" clId="{75492591-131E-4F3E-917C-0F96BF2600C5}"/>
    <pc:docChg chg="custSel addSld modSld">
      <pc:chgData name="Manjunath K S" userId="4c4597969d1a2588" providerId="LiveId" clId="{75492591-131E-4F3E-917C-0F96BF2600C5}" dt="2025-07-13T12:49:46.436" v="428" actId="5793"/>
      <pc:docMkLst>
        <pc:docMk/>
      </pc:docMkLst>
      <pc:sldChg chg="modSp mod">
        <pc:chgData name="Manjunath K S" userId="4c4597969d1a2588" providerId="LiveId" clId="{75492591-131E-4F3E-917C-0F96BF2600C5}" dt="2025-07-13T12:19:49.637" v="208" actId="27636"/>
        <pc:sldMkLst>
          <pc:docMk/>
          <pc:sldMk cId="3822067034" sldId="256"/>
        </pc:sldMkLst>
        <pc:spChg chg="mod">
          <ac:chgData name="Manjunath K S" userId="4c4597969d1a2588" providerId="LiveId" clId="{75492591-131E-4F3E-917C-0F96BF2600C5}" dt="2025-07-13T12:19:49.427" v="207"/>
          <ac:spMkLst>
            <pc:docMk/>
            <pc:sldMk cId="3822067034" sldId="256"/>
            <ac:spMk id="2" creationId="{4B7962CA-CF6F-6A7A-A495-57D75BD7FCCE}"/>
          </ac:spMkLst>
        </pc:spChg>
        <pc:spChg chg="mod">
          <ac:chgData name="Manjunath K S" userId="4c4597969d1a2588" providerId="LiveId" clId="{75492591-131E-4F3E-917C-0F96BF2600C5}" dt="2025-07-13T12:19:49.637" v="208" actId="27636"/>
          <ac:spMkLst>
            <pc:docMk/>
            <pc:sldMk cId="3822067034" sldId="256"/>
            <ac:spMk id="3" creationId="{9AF1D9A0-2929-4EF3-1010-B7E0D1CA1B5A}"/>
          </ac:spMkLst>
        </pc:spChg>
      </pc:sldChg>
      <pc:sldChg chg="modSp mod">
        <pc:chgData name="Manjunath K S" userId="4c4597969d1a2588" providerId="LiveId" clId="{75492591-131E-4F3E-917C-0F96BF2600C5}" dt="2025-07-13T12:20:00.574" v="215" actId="1076"/>
        <pc:sldMkLst>
          <pc:docMk/>
          <pc:sldMk cId="1176507361" sldId="257"/>
        </pc:sldMkLst>
        <pc:spChg chg="mod">
          <ac:chgData name="Manjunath K S" userId="4c4597969d1a2588" providerId="LiveId" clId="{75492591-131E-4F3E-917C-0F96BF2600C5}" dt="2025-07-13T12:20:00.574" v="215" actId="1076"/>
          <ac:spMkLst>
            <pc:docMk/>
            <pc:sldMk cId="1176507361" sldId="257"/>
            <ac:spMk id="4" creationId="{BD553F53-C8FF-8050-FAE3-E29163994D6B}"/>
          </ac:spMkLst>
        </pc:spChg>
      </pc:sldChg>
      <pc:sldChg chg="modSp mod">
        <pc:chgData name="Manjunath K S" userId="4c4597969d1a2588" providerId="LiveId" clId="{75492591-131E-4F3E-917C-0F96BF2600C5}" dt="2025-07-13T12:20:15.672" v="229" actId="27636"/>
        <pc:sldMkLst>
          <pc:docMk/>
          <pc:sldMk cId="1075789544" sldId="258"/>
        </pc:sldMkLst>
        <pc:spChg chg="mod">
          <ac:chgData name="Manjunath K S" userId="4c4597969d1a2588" providerId="LiveId" clId="{75492591-131E-4F3E-917C-0F96BF2600C5}" dt="2025-07-13T12:20:15.672" v="229" actId="27636"/>
          <ac:spMkLst>
            <pc:docMk/>
            <pc:sldMk cId="1075789544" sldId="258"/>
            <ac:spMk id="2" creationId="{E46EBF75-DEA1-861D-EC72-DE1C0E491D92}"/>
          </ac:spMkLst>
        </pc:spChg>
      </pc:sldChg>
      <pc:sldChg chg="modSp mod">
        <pc:chgData name="Manjunath K S" userId="4c4597969d1a2588" providerId="LiveId" clId="{75492591-131E-4F3E-917C-0F96BF2600C5}" dt="2025-07-13T12:21:20.087" v="243" actId="404"/>
        <pc:sldMkLst>
          <pc:docMk/>
          <pc:sldMk cId="2103446053" sldId="259"/>
        </pc:sldMkLst>
        <pc:spChg chg="mod">
          <ac:chgData name="Manjunath K S" userId="4c4597969d1a2588" providerId="LiveId" clId="{75492591-131E-4F3E-917C-0F96BF2600C5}" dt="2025-07-13T12:20:33.348" v="233" actId="20577"/>
          <ac:spMkLst>
            <pc:docMk/>
            <pc:sldMk cId="2103446053" sldId="259"/>
            <ac:spMk id="2" creationId="{803F9674-4D22-AF3A-C7FC-B235B28B0B45}"/>
          </ac:spMkLst>
        </pc:spChg>
        <pc:graphicFrameChg chg="mod modGraphic">
          <ac:chgData name="Manjunath K S" userId="4c4597969d1a2588" providerId="LiveId" clId="{75492591-131E-4F3E-917C-0F96BF2600C5}" dt="2025-07-13T12:21:20.087" v="243" actId="404"/>
          <ac:graphicFrameMkLst>
            <pc:docMk/>
            <pc:sldMk cId="2103446053" sldId="259"/>
            <ac:graphicFrameMk id="4" creationId="{A9A20F04-AF53-4B9D-EEEF-010DEE5D555B}"/>
          </ac:graphicFrameMkLst>
        </pc:graphicFrameChg>
      </pc:sldChg>
      <pc:sldChg chg="modSp mod">
        <pc:chgData name="Manjunath K S" userId="4c4597969d1a2588" providerId="LiveId" clId="{75492591-131E-4F3E-917C-0F96BF2600C5}" dt="2025-07-13T12:21:56.424" v="250" actId="403"/>
        <pc:sldMkLst>
          <pc:docMk/>
          <pc:sldMk cId="3825655229" sldId="260"/>
        </pc:sldMkLst>
        <pc:spChg chg="mod">
          <ac:chgData name="Manjunath K S" userId="4c4597969d1a2588" providerId="LiveId" clId="{75492591-131E-4F3E-917C-0F96BF2600C5}" dt="2025-07-13T12:21:56.424" v="250" actId="403"/>
          <ac:spMkLst>
            <pc:docMk/>
            <pc:sldMk cId="3825655229" sldId="260"/>
            <ac:spMk id="2" creationId="{7744B7AD-14C4-7DE5-37E6-3F095D1A1106}"/>
          </ac:spMkLst>
        </pc:spChg>
        <pc:picChg chg="mod">
          <ac:chgData name="Manjunath K S" userId="4c4597969d1a2588" providerId="LiveId" clId="{75492591-131E-4F3E-917C-0F96BF2600C5}" dt="2025-07-13T12:21:41.972" v="244" actId="1076"/>
          <ac:picMkLst>
            <pc:docMk/>
            <pc:sldMk cId="3825655229" sldId="260"/>
            <ac:picMk id="5" creationId="{3170131E-7FC6-574B-6F25-F6E797B53EDC}"/>
          </ac:picMkLst>
        </pc:picChg>
      </pc:sldChg>
      <pc:sldChg chg="modSp mod">
        <pc:chgData name="Manjunath K S" userId="4c4597969d1a2588" providerId="LiveId" clId="{75492591-131E-4F3E-917C-0F96BF2600C5}" dt="2025-07-13T12:22:20.520" v="265" actId="108"/>
        <pc:sldMkLst>
          <pc:docMk/>
          <pc:sldMk cId="3396295443" sldId="261"/>
        </pc:sldMkLst>
        <pc:spChg chg="mod">
          <ac:chgData name="Manjunath K S" userId="4c4597969d1a2588" providerId="LiveId" clId="{75492591-131E-4F3E-917C-0F96BF2600C5}" dt="2025-07-13T12:22:20.520" v="265" actId="108"/>
          <ac:spMkLst>
            <pc:docMk/>
            <pc:sldMk cId="3396295443" sldId="261"/>
            <ac:spMk id="2" creationId="{70496F1B-327C-2BEC-A8A4-D14C5A3BF746}"/>
          </ac:spMkLst>
        </pc:spChg>
      </pc:sldChg>
      <pc:sldChg chg="addSp delSp modSp mod">
        <pc:chgData name="Manjunath K S" userId="4c4597969d1a2588" providerId="LiveId" clId="{75492591-131E-4F3E-917C-0F96BF2600C5}" dt="2025-07-13T12:17:37.415" v="202" actId="122"/>
        <pc:sldMkLst>
          <pc:docMk/>
          <pc:sldMk cId="2318492146" sldId="262"/>
        </pc:sldMkLst>
        <pc:spChg chg="mod">
          <ac:chgData name="Manjunath K S" userId="4c4597969d1a2588" providerId="LiveId" clId="{75492591-131E-4F3E-917C-0F96BF2600C5}" dt="2025-07-13T12:17:37.415" v="202" actId="122"/>
          <ac:spMkLst>
            <pc:docMk/>
            <pc:sldMk cId="2318492146" sldId="262"/>
            <ac:spMk id="2" creationId="{E72C1AA6-F0A3-DF1E-5798-1320DE1623CB}"/>
          </ac:spMkLst>
        </pc:spChg>
        <pc:picChg chg="add mod">
          <ac:chgData name="Manjunath K S" userId="4c4597969d1a2588" providerId="LiveId" clId="{75492591-131E-4F3E-917C-0F96BF2600C5}" dt="2025-07-13T12:17:31.254" v="200" actId="14100"/>
          <ac:picMkLst>
            <pc:docMk/>
            <pc:sldMk cId="2318492146" sldId="262"/>
            <ac:picMk id="3" creationId="{2F9C49F9-FE8B-FC79-0CB1-08B986C7725B}"/>
          </ac:picMkLst>
        </pc:picChg>
      </pc:sldChg>
      <pc:sldChg chg="modSp mod">
        <pc:chgData name="Manjunath K S" userId="4c4597969d1a2588" providerId="LiveId" clId="{75492591-131E-4F3E-917C-0F96BF2600C5}" dt="2025-07-13T12:23:16.846" v="266" actId="20577"/>
        <pc:sldMkLst>
          <pc:docMk/>
          <pc:sldMk cId="1737887042" sldId="263"/>
        </pc:sldMkLst>
        <pc:spChg chg="mod">
          <ac:chgData name="Manjunath K S" userId="4c4597969d1a2588" providerId="LiveId" clId="{75492591-131E-4F3E-917C-0F96BF2600C5}" dt="2025-07-13T12:23:16.846" v="266" actId="20577"/>
          <ac:spMkLst>
            <pc:docMk/>
            <pc:sldMk cId="1737887042" sldId="263"/>
            <ac:spMk id="5" creationId="{4BE714D0-2D40-267F-2BF4-AA4AD44E16C7}"/>
          </ac:spMkLst>
        </pc:spChg>
      </pc:sldChg>
      <pc:sldChg chg="modSp mod">
        <pc:chgData name="Manjunath K S" userId="4c4597969d1a2588" providerId="LiveId" clId="{75492591-131E-4F3E-917C-0F96BF2600C5}" dt="2025-07-13T12:23:29.048" v="268" actId="5793"/>
        <pc:sldMkLst>
          <pc:docMk/>
          <pc:sldMk cId="3249888920" sldId="266"/>
        </pc:sldMkLst>
        <pc:spChg chg="mod">
          <ac:chgData name="Manjunath K S" userId="4c4597969d1a2588" providerId="LiveId" clId="{75492591-131E-4F3E-917C-0F96BF2600C5}" dt="2025-07-13T12:23:29.048" v="268" actId="5793"/>
          <ac:spMkLst>
            <pc:docMk/>
            <pc:sldMk cId="3249888920" sldId="266"/>
            <ac:spMk id="4" creationId="{D191FE52-50EF-7DA3-72C0-EA98829F77D7}"/>
          </ac:spMkLst>
        </pc:spChg>
      </pc:sldChg>
      <pc:sldChg chg="modSp mod">
        <pc:chgData name="Manjunath K S" userId="4c4597969d1a2588" providerId="LiveId" clId="{75492591-131E-4F3E-917C-0F96BF2600C5}" dt="2025-07-13T12:39:30.562" v="394" actId="20577"/>
        <pc:sldMkLst>
          <pc:docMk/>
          <pc:sldMk cId="78983217" sldId="267"/>
        </pc:sldMkLst>
        <pc:spChg chg="mod">
          <ac:chgData name="Manjunath K S" userId="4c4597969d1a2588" providerId="LiveId" clId="{75492591-131E-4F3E-917C-0F96BF2600C5}" dt="2025-07-13T12:19:49.427" v="207"/>
          <ac:spMkLst>
            <pc:docMk/>
            <pc:sldMk cId="78983217" sldId="267"/>
            <ac:spMk id="2" creationId="{563069CC-3ADD-9D6B-6E7D-A32F65BCF645}"/>
          </ac:spMkLst>
        </pc:spChg>
        <pc:spChg chg="mod">
          <ac:chgData name="Manjunath K S" userId="4c4597969d1a2588" providerId="LiveId" clId="{75492591-131E-4F3E-917C-0F96BF2600C5}" dt="2025-07-13T12:19:49.427" v="207"/>
          <ac:spMkLst>
            <pc:docMk/>
            <pc:sldMk cId="78983217" sldId="267"/>
            <ac:spMk id="3" creationId="{527B456A-C868-C8EE-0D7E-684A87177A50}"/>
          </ac:spMkLst>
        </pc:spChg>
        <pc:graphicFrameChg chg="mod modGraphic">
          <ac:chgData name="Manjunath K S" userId="4c4597969d1a2588" providerId="LiveId" clId="{75492591-131E-4F3E-917C-0F96BF2600C5}" dt="2025-07-13T12:39:30.562" v="394" actId="20577"/>
          <ac:graphicFrameMkLst>
            <pc:docMk/>
            <pc:sldMk cId="78983217" sldId="267"/>
            <ac:graphicFrameMk id="4" creationId="{610CE29A-7242-0D6D-7AD6-92886D1DC6CF}"/>
          </ac:graphicFrameMkLst>
        </pc:graphicFrameChg>
      </pc:sldChg>
      <pc:sldChg chg="modSp mod">
        <pc:chgData name="Manjunath K S" userId="4c4597969d1a2588" providerId="LiveId" clId="{75492591-131E-4F3E-917C-0F96BF2600C5}" dt="2025-07-13T12:25:29.584" v="279" actId="255"/>
        <pc:sldMkLst>
          <pc:docMk/>
          <pc:sldMk cId="3854351126" sldId="268"/>
        </pc:sldMkLst>
        <pc:spChg chg="mod">
          <ac:chgData name="Manjunath K S" userId="4c4597969d1a2588" providerId="LiveId" clId="{75492591-131E-4F3E-917C-0F96BF2600C5}" dt="2025-07-13T12:25:29.584" v="279" actId="255"/>
          <ac:spMkLst>
            <pc:docMk/>
            <pc:sldMk cId="3854351126" sldId="268"/>
            <ac:spMk id="2" creationId="{E03CBA50-45F0-5BDE-0C92-2AB6E888FDEC}"/>
          </ac:spMkLst>
        </pc:spChg>
      </pc:sldChg>
      <pc:sldChg chg="modSp mod">
        <pc:chgData name="Manjunath K S" userId="4c4597969d1a2588" providerId="LiveId" clId="{75492591-131E-4F3E-917C-0F96BF2600C5}" dt="2025-07-13T12:25:34.444" v="280" actId="1076"/>
        <pc:sldMkLst>
          <pc:docMk/>
          <pc:sldMk cId="1913626496" sldId="269"/>
        </pc:sldMkLst>
        <pc:spChg chg="mod">
          <ac:chgData name="Manjunath K S" userId="4c4597969d1a2588" providerId="LiveId" clId="{75492591-131E-4F3E-917C-0F96BF2600C5}" dt="2025-07-13T12:19:49.427" v="207"/>
          <ac:spMkLst>
            <pc:docMk/>
            <pc:sldMk cId="1913626496" sldId="269"/>
            <ac:spMk id="2" creationId="{0AD2D142-29E1-53FE-1428-05646467DD8D}"/>
          </ac:spMkLst>
        </pc:spChg>
        <pc:picChg chg="mod">
          <ac:chgData name="Manjunath K S" userId="4c4597969d1a2588" providerId="LiveId" clId="{75492591-131E-4F3E-917C-0F96BF2600C5}" dt="2025-07-13T12:25:34.444" v="280" actId="1076"/>
          <ac:picMkLst>
            <pc:docMk/>
            <pc:sldMk cId="1913626496" sldId="269"/>
            <ac:picMk id="5" creationId="{070142D5-B1A3-C7BB-DE65-FF2679B7807B}"/>
          </ac:picMkLst>
        </pc:picChg>
      </pc:sldChg>
      <pc:sldChg chg="modSp mod">
        <pc:chgData name="Manjunath K S" userId="4c4597969d1a2588" providerId="LiveId" clId="{75492591-131E-4F3E-917C-0F96BF2600C5}" dt="2025-07-13T12:19:49.724" v="211" actId="27636"/>
        <pc:sldMkLst>
          <pc:docMk/>
          <pc:sldMk cId="2300555889" sldId="270"/>
        </pc:sldMkLst>
        <pc:spChg chg="mod">
          <ac:chgData name="Manjunath K S" userId="4c4597969d1a2588" providerId="LiveId" clId="{75492591-131E-4F3E-917C-0F96BF2600C5}" dt="2025-07-13T12:19:49.724" v="211" actId="27636"/>
          <ac:spMkLst>
            <pc:docMk/>
            <pc:sldMk cId="2300555889" sldId="270"/>
            <ac:spMk id="2" creationId="{7F5D79CA-C191-7A1A-0259-FAECA9F20FDD}"/>
          </ac:spMkLst>
        </pc:spChg>
        <pc:graphicFrameChg chg="mod">
          <ac:chgData name="Manjunath K S" userId="4c4597969d1a2588" providerId="LiveId" clId="{75492591-131E-4F3E-917C-0F96BF2600C5}" dt="2025-07-13T12:19:49.427" v="207"/>
          <ac:graphicFrameMkLst>
            <pc:docMk/>
            <pc:sldMk cId="2300555889" sldId="270"/>
            <ac:graphicFrameMk id="4" creationId="{C52CD1A8-CC0F-D317-A225-E981ED7659FF}"/>
          </ac:graphicFrameMkLst>
        </pc:graphicFrameChg>
      </pc:sldChg>
      <pc:sldChg chg="modSp mod">
        <pc:chgData name="Manjunath K S" userId="4c4597969d1a2588" providerId="LiveId" clId="{75492591-131E-4F3E-917C-0F96BF2600C5}" dt="2025-07-13T12:26:30.654" v="305" actId="403"/>
        <pc:sldMkLst>
          <pc:docMk/>
          <pc:sldMk cId="4078860879" sldId="271"/>
        </pc:sldMkLst>
        <pc:spChg chg="mod">
          <ac:chgData name="Manjunath K S" userId="4c4597969d1a2588" providerId="LiveId" clId="{75492591-131E-4F3E-917C-0F96BF2600C5}" dt="2025-07-13T12:26:21.928" v="300" actId="14100"/>
          <ac:spMkLst>
            <pc:docMk/>
            <pc:sldMk cId="4078860879" sldId="271"/>
            <ac:spMk id="2" creationId="{FA82ABEC-3835-FE71-0FB7-25D0873E78CF}"/>
          </ac:spMkLst>
        </pc:spChg>
        <pc:spChg chg="mod">
          <ac:chgData name="Manjunath K S" userId="4c4597969d1a2588" providerId="LiveId" clId="{75492591-131E-4F3E-917C-0F96BF2600C5}" dt="2025-07-13T12:26:30.654" v="305" actId="403"/>
          <ac:spMkLst>
            <pc:docMk/>
            <pc:sldMk cId="4078860879" sldId="271"/>
            <ac:spMk id="3" creationId="{42B8F03E-1038-4315-9BA9-781FD9B14533}"/>
          </ac:spMkLst>
        </pc:spChg>
      </pc:sldChg>
      <pc:sldChg chg="modSp mod">
        <pc:chgData name="Manjunath K S" userId="4c4597969d1a2588" providerId="LiveId" clId="{75492591-131E-4F3E-917C-0F96BF2600C5}" dt="2025-07-13T12:25:16.074" v="278" actId="20577"/>
        <pc:sldMkLst>
          <pc:docMk/>
          <pc:sldMk cId="4219572637" sldId="272"/>
        </pc:sldMkLst>
        <pc:spChg chg="mod">
          <ac:chgData name="Manjunath K S" userId="4c4597969d1a2588" providerId="LiveId" clId="{75492591-131E-4F3E-917C-0F96BF2600C5}" dt="2025-07-13T12:23:58.324" v="272" actId="404"/>
          <ac:spMkLst>
            <pc:docMk/>
            <pc:sldMk cId="4219572637" sldId="272"/>
            <ac:spMk id="2" creationId="{E789F194-752B-C546-FF58-190C656DF100}"/>
          </ac:spMkLst>
        </pc:spChg>
        <pc:spChg chg="mod">
          <ac:chgData name="Manjunath K S" userId="4c4597969d1a2588" providerId="LiveId" clId="{75492591-131E-4F3E-917C-0F96BF2600C5}" dt="2025-07-13T12:23:48.541" v="270" actId="1076"/>
          <ac:spMkLst>
            <pc:docMk/>
            <pc:sldMk cId="4219572637" sldId="272"/>
            <ac:spMk id="4" creationId="{5BF6469F-5B07-6E14-C4E8-888511FD0938}"/>
          </ac:spMkLst>
        </pc:spChg>
        <pc:spChg chg="mod">
          <ac:chgData name="Manjunath K S" userId="4c4597969d1a2588" providerId="LiveId" clId="{75492591-131E-4F3E-917C-0F96BF2600C5}" dt="2025-07-13T12:25:16.074" v="278" actId="20577"/>
          <ac:spMkLst>
            <pc:docMk/>
            <pc:sldMk cId="4219572637" sldId="272"/>
            <ac:spMk id="5" creationId="{539F1F69-E8A1-1974-C870-4BCE5353E41F}"/>
          </ac:spMkLst>
        </pc:spChg>
      </pc:sldChg>
      <pc:sldChg chg="addSp delSp modSp mod">
        <pc:chgData name="Manjunath K S" userId="4c4597969d1a2588" providerId="LiveId" clId="{75492591-131E-4F3E-917C-0F96BF2600C5}" dt="2025-07-13T12:27:28.374" v="316" actId="1076"/>
        <pc:sldMkLst>
          <pc:docMk/>
          <pc:sldMk cId="4129953344" sldId="274"/>
        </pc:sldMkLst>
        <pc:spChg chg="mod">
          <ac:chgData name="Manjunath K S" userId="4c4597969d1a2588" providerId="LiveId" clId="{75492591-131E-4F3E-917C-0F96BF2600C5}" dt="2025-07-13T12:26:46.958" v="309" actId="404"/>
          <ac:spMkLst>
            <pc:docMk/>
            <pc:sldMk cId="4129953344" sldId="274"/>
            <ac:spMk id="2" creationId="{8AF66AC4-F30F-4738-0A5B-98711EC4378E}"/>
          </ac:spMkLst>
        </pc:spChg>
        <pc:spChg chg="add mod">
          <ac:chgData name="Manjunath K S" userId="4c4597969d1a2588" providerId="LiveId" clId="{75492591-131E-4F3E-917C-0F96BF2600C5}" dt="2025-07-13T12:27:28.374" v="316" actId="1076"/>
          <ac:spMkLst>
            <pc:docMk/>
            <pc:sldMk cId="4129953344" sldId="274"/>
            <ac:spMk id="6" creationId="{86BE02F9-CACA-5DAD-9B05-F8B07177BC08}"/>
          </ac:spMkLst>
        </pc:spChg>
        <pc:graphicFrameChg chg="add mod modGraphic">
          <ac:chgData name="Manjunath K S" userId="4c4597969d1a2588" providerId="LiveId" clId="{75492591-131E-4F3E-917C-0F96BF2600C5}" dt="2025-07-13T12:27:21.904" v="315" actId="21"/>
          <ac:graphicFrameMkLst>
            <pc:docMk/>
            <pc:sldMk cId="4129953344" sldId="274"/>
            <ac:graphicFrameMk id="4" creationId="{00000000-0000-0000-0000-000000000000}"/>
          </ac:graphicFrameMkLst>
        </pc:graphicFrameChg>
      </pc:sldChg>
      <pc:sldChg chg="addSp delSp modSp new mod">
        <pc:chgData name="Manjunath K S" userId="4c4597969d1a2588" providerId="LiveId" clId="{75492591-131E-4F3E-917C-0F96BF2600C5}" dt="2025-07-13T12:27:55.562" v="325" actId="255"/>
        <pc:sldMkLst>
          <pc:docMk/>
          <pc:sldMk cId="1027300451" sldId="275"/>
        </pc:sldMkLst>
        <pc:spChg chg="mod">
          <ac:chgData name="Manjunath K S" userId="4c4597969d1a2588" providerId="LiveId" clId="{75492591-131E-4F3E-917C-0F96BF2600C5}" dt="2025-07-13T07:44:12.684" v="61" actId="1076"/>
          <ac:spMkLst>
            <pc:docMk/>
            <pc:sldMk cId="1027300451" sldId="275"/>
            <ac:spMk id="2" creationId="{E2AD3618-A7D1-C179-E8D0-8BABB7528B5D}"/>
          </ac:spMkLst>
        </pc:spChg>
        <pc:spChg chg="add mod">
          <ac:chgData name="Manjunath K S" userId="4c4597969d1a2588" providerId="LiveId" clId="{75492591-131E-4F3E-917C-0F96BF2600C5}" dt="2025-07-13T12:27:55.562" v="325" actId="255"/>
          <ac:spMkLst>
            <pc:docMk/>
            <pc:sldMk cId="1027300451" sldId="275"/>
            <ac:spMk id="5" creationId="{5B1D239A-D3D2-F8C4-7128-5213E2E2DAED}"/>
          </ac:spMkLst>
        </pc:spChg>
        <pc:graphicFrameChg chg="add mod modGraphic">
          <ac:chgData name="Manjunath K S" userId="4c4597969d1a2588" providerId="LiveId" clId="{75492591-131E-4F3E-917C-0F96BF2600C5}" dt="2025-07-13T07:44:06.985" v="60" actId="1076"/>
          <ac:graphicFrameMkLst>
            <pc:docMk/>
            <pc:sldMk cId="1027300451" sldId="275"/>
            <ac:graphicFrameMk id="4" creationId="{00000000-0000-0000-0000-000000000000}"/>
          </ac:graphicFrameMkLst>
        </pc:graphicFrameChg>
      </pc:sldChg>
      <pc:sldChg chg="modSp new mod">
        <pc:chgData name="Manjunath K S" userId="4c4597969d1a2588" providerId="LiveId" clId="{75492591-131E-4F3E-917C-0F96BF2600C5}" dt="2025-07-13T12:28:11.278" v="327" actId="1076"/>
        <pc:sldMkLst>
          <pc:docMk/>
          <pc:sldMk cId="2507603655" sldId="276"/>
        </pc:sldMkLst>
        <pc:spChg chg="mod">
          <ac:chgData name="Manjunath K S" userId="4c4597969d1a2588" providerId="LiveId" clId="{75492591-131E-4F3E-917C-0F96BF2600C5}" dt="2025-07-13T12:28:11.278" v="327" actId="1076"/>
          <ac:spMkLst>
            <pc:docMk/>
            <pc:sldMk cId="2507603655" sldId="276"/>
            <ac:spMk id="2" creationId="{8B562D73-BE01-94E0-3D1E-23D183C82A0D}"/>
          </ac:spMkLst>
        </pc:spChg>
      </pc:sldChg>
      <pc:sldChg chg="addSp delSp modSp new mod">
        <pc:chgData name="Manjunath K S" userId="4c4597969d1a2588" providerId="LiveId" clId="{75492591-131E-4F3E-917C-0F96BF2600C5}" dt="2025-07-13T12:28:18.729" v="328" actId="1076"/>
        <pc:sldMkLst>
          <pc:docMk/>
          <pc:sldMk cId="2261384906" sldId="277"/>
        </pc:sldMkLst>
        <pc:spChg chg="mod">
          <ac:chgData name="Manjunath K S" userId="4c4597969d1a2588" providerId="LiveId" clId="{75492591-131E-4F3E-917C-0F96BF2600C5}" dt="2025-07-13T12:19:49.427" v="207"/>
          <ac:spMkLst>
            <pc:docMk/>
            <pc:sldMk cId="2261384906" sldId="277"/>
            <ac:spMk id="2" creationId="{CA8986CF-000D-F264-C34F-6F47777CC0C0}"/>
          </ac:spMkLst>
        </pc:spChg>
        <pc:graphicFrameChg chg="add mod modGraphic">
          <ac:chgData name="Manjunath K S" userId="4c4597969d1a2588" providerId="LiveId" clId="{75492591-131E-4F3E-917C-0F96BF2600C5}" dt="2025-07-13T12:28:18.729" v="328" actId="1076"/>
          <ac:graphicFrameMkLst>
            <pc:docMk/>
            <pc:sldMk cId="2261384906" sldId="277"/>
            <ac:graphicFrameMk id="5" creationId="{00000000-0000-0000-0000-000000000000}"/>
          </ac:graphicFrameMkLst>
        </pc:graphicFrameChg>
      </pc:sldChg>
      <pc:sldChg chg="addSp delSp modSp new mod">
        <pc:chgData name="Manjunath K S" userId="4c4597969d1a2588" providerId="LiveId" clId="{75492591-131E-4F3E-917C-0F96BF2600C5}" dt="2025-07-13T12:19:49.783" v="213" actId="27636"/>
        <pc:sldMkLst>
          <pc:docMk/>
          <pc:sldMk cId="3634518931" sldId="278"/>
        </pc:sldMkLst>
        <pc:spChg chg="mod">
          <ac:chgData name="Manjunath K S" userId="4c4597969d1a2588" providerId="LiveId" clId="{75492591-131E-4F3E-917C-0F96BF2600C5}" dt="2025-07-13T12:19:49.783" v="213" actId="27636"/>
          <ac:spMkLst>
            <pc:docMk/>
            <pc:sldMk cId="3634518931" sldId="278"/>
            <ac:spMk id="2" creationId="{F3ECFCD4-FD00-C5F9-3677-9FC4330DDA8F}"/>
          </ac:spMkLst>
        </pc:spChg>
        <pc:picChg chg="add mod">
          <ac:chgData name="Manjunath K S" userId="4c4597969d1a2588" providerId="LiveId" clId="{75492591-131E-4F3E-917C-0F96BF2600C5}" dt="2025-07-13T08:21:57.457" v="101" actId="1076"/>
          <ac:picMkLst>
            <pc:docMk/>
            <pc:sldMk cId="3634518931" sldId="278"/>
            <ac:picMk id="1026" creationId="{8255C076-013E-EB9A-93C8-799B9830B933}"/>
          </ac:picMkLst>
        </pc:picChg>
      </pc:sldChg>
      <pc:sldChg chg="addSp delSp modSp new mod">
        <pc:chgData name="Manjunath K S" userId="4c4597969d1a2588" providerId="LiveId" clId="{75492591-131E-4F3E-917C-0F96BF2600C5}" dt="2025-07-13T12:28:32.827" v="330" actId="1076"/>
        <pc:sldMkLst>
          <pc:docMk/>
          <pc:sldMk cId="3017322598" sldId="279"/>
        </pc:sldMkLst>
        <pc:spChg chg="mod">
          <ac:chgData name="Manjunath K S" userId="4c4597969d1a2588" providerId="LiveId" clId="{75492591-131E-4F3E-917C-0F96BF2600C5}" dt="2025-07-13T12:28:32.827" v="330" actId="1076"/>
          <ac:spMkLst>
            <pc:docMk/>
            <pc:sldMk cId="3017322598" sldId="279"/>
            <ac:spMk id="2" creationId="{AB5C6E46-1952-7C7A-6F30-491C3CEB53D2}"/>
          </ac:spMkLst>
        </pc:spChg>
        <pc:graphicFrameChg chg="add mod ord modGraphic">
          <ac:chgData name="Manjunath K S" userId="4c4597969d1a2588" providerId="LiveId" clId="{75492591-131E-4F3E-917C-0F96BF2600C5}" dt="2025-07-13T08:26:05.077" v="116" actId="14100"/>
          <ac:graphicFrameMkLst>
            <pc:docMk/>
            <pc:sldMk cId="3017322598" sldId="279"/>
            <ac:graphicFrameMk id="4" creationId="{AE5E0DB5-2333-176C-FAC8-6DC3B50BAF1E}"/>
          </ac:graphicFrameMkLst>
        </pc:graphicFrameChg>
      </pc:sldChg>
      <pc:sldChg chg="modSp new mod">
        <pc:chgData name="Manjunath K S" userId="4c4597969d1a2588" providerId="LiveId" clId="{75492591-131E-4F3E-917C-0F96BF2600C5}" dt="2025-07-13T12:28:42.534" v="344" actId="27636"/>
        <pc:sldMkLst>
          <pc:docMk/>
          <pc:sldMk cId="361340428" sldId="280"/>
        </pc:sldMkLst>
        <pc:spChg chg="mod">
          <ac:chgData name="Manjunath K S" userId="4c4597969d1a2588" providerId="LiveId" clId="{75492591-131E-4F3E-917C-0F96BF2600C5}" dt="2025-07-13T12:28:42.534" v="344" actId="27636"/>
          <ac:spMkLst>
            <pc:docMk/>
            <pc:sldMk cId="361340428" sldId="280"/>
            <ac:spMk id="2" creationId="{CDFA9097-8633-278C-59D6-B60A3CA07E4F}"/>
          </ac:spMkLst>
        </pc:spChg>
      </pc:sldChg>
      <pc:sldChg chg="addSp delSp modSp new mod">
        <pc:chgData name="Manjunath K S" userId="4c4597969d1a2588" providerId="LiveId" clId="{75492591-131E-4F3E-917C-0F96BF2600C5}" dt="2025-07-13T12:28:56.784" v="347" actId="1076"/>
        <pc:sldMkLst>
          <pc:docMk/>
          <pc:sldMk cId="2843333965" sldId="281"/>
        </pc:sldMkLst>
        <pc:spChg chg="mod">
          <ac:chgData name="Manjunath K S" userId="4c4597969d1a2588" providerId="LiveId" clId="{75492591-131E-4F3E-917C-0F96BF2600C5}" dt="2025-07-13T12:28:56.784" v="347" actId="1076"/>
          <ac:spMkLst>
            <pc:docMk/>
            <pc:sldMk cId="2843333965" sldId="281"/>
            <ac:spMk id="2" creationId="{E2D00DE9-FE0D-8813-893A-C14C28B6166D}"/>
          </ac:spMkLst>
        </pc:spChg>
        <pc:spChg chg="add mod">
          <ac:chgData name="Manjunath K S" userId="4c4597969d1a2588" providerId="LiveId" clId="{75492591-131E-4F3E-917C-0F96BF2600C5}" dt="2025-07-13T12:28:48.850" v="345" actId="1076"/>
          <ac:spMkLst>
            <pc:docMk/>
            <pc:sldMk cId="2843333965" sldId="281"/>
            <ac:spMk id="5" creationId="{370A6CE4-2BE6-650A-B39A-7D2EEEAB3893}"/>
          </ac:spMkLst>
        </pc:spChg>
        <pc:graphicFrameChg chg="add mod ord modGraphic">
          <ac:chgData name="Manjunath K S" userId="4c4597969d1a2588" providerId="LiveId" clId="{75492591-131E-4F3E-917C-0F96BF2600C5}" dt="2025-07-13T08:36:20.947" v="146" actId="1076"/>
          <ac:graphicFrameMkLst>
            <pc:docMk/>
            <pc:sldMk cId="2843333965" sldId="281"/>
            <ac:graphicFrameMk id="4" creationId="{73987645-EDBA-C579-3F1C-67DE6848EAAD}"/>
          </ac:graphicFrameMkLst>
        </pc:graphicFrameChg>
      </pc:sldChg>
      <pc:sldChg chg="addSp delSp modSp new mod">
        <pc:chgData name="Manjunath K S" userId="4c4597969d1a2588" providerId="LiveId" clId="{75492591-131E-4F3E-917C-0F96BF2600C5}" dt="2025-07-13T12:29:01.327" v="348" actId="1076"/>
        <pc:sldMkLst>
          <pc:docMk/>
          <pc:sldMk cId="516838211" sldId="282"/>
        </pc:sldMkLst>
        <pc:spChg chg="mod">
          <ac:chgData name="Manjunath K S" userId="4c4597969d1a2588" providerId="LiveId" clId="{75492591-131E-4F3E-917C-0F96BF2600C5}" dt="2025-07-13T12:19:49.427" v="207"/>
          <ac:spMkLst>
            <pc:docMk/>
            <pc:sldMk cId="516838211" sldId="282"/>
            <ac:spMk id="2" creationId="{6717A4DC-ED44-CEF9-9A6A-C2433DE54E03}"/>
          </ac:spMkLst>
        </pc:spChg>
        <pc:picChg chg="add mod ord">
          <ac:chgData name="Manjunath K S" userId="4c4597969d1a2588" providerId="LiveId" clId="{75492591-131E-4F3E-917C-0F96BF2600C5}" dt="2025-07-13T12:29:01.327" v="348" actId="1076"/>
          <ac:picMkLst>
            <pc:docMk/>
            <pc:sldMk cId="516838211" sldId="282"/>
            <ac:picMk id="5" creationId="{61051C4E-57CD-7D68-0FDF-EEFB4980402C}"/>
          </ac:picMkLst>
        </pc:picChg>
      </pc:sldChg>
      <pc:sldChg chg="addSp delSp modSp new mod">
        <pc:chgData name="Manjunath K S" userId="4c4597969d1a2588" providerId="LiveId" clId="{75492591-131E-4F3E-917C-0F96BF2600C5}" dt="2025-07-13T12:29:12.234" v="350" actId="1076"/>
        <pc:sldMkLst>
          <pc:docMk/>
          <pc:sldMk cId="2064013800" sldId="283"/>
        </pc:sldMkLst>
        <pc:spChg chg="mod">
          <ac:chgData name="Manjunath K S" userId="4c4597969d1a2588" providerId="LiveId" clId="{75492591-131E-4F3E-917C-0F96BF2600C5}" dt="2025-07-13T12:29:12.234" v="350" actId="1076"/>
          <ac:spMkLst>
            <pc:docMk/>
            <pc:sldMk cId="2064013800" sldId="283"/>
            <ac:spMk id="2" creationId="{4D3A12F1-9C05-C177-6927-8B491906FBCF}"/>
          </ac:spMkLst>
        </pc:spChg>
        <pc:spChg chg="add mod">
          <ac:chgData name="Manjunath K S" userId="4c4597969d1a2588" providerId="LiveId" clId="{75492591-131E-4F3E-917C-0F96BF2600C5}" dt="2025-07-13T12:04:38.302" v="197" actId="1076"/>
          <ac:spMkLst>
            <pc:docMk/>
            <pc:sldMk cId="2064013800" sldId="283"/>
            <ac:spMk id="6" creationId="{18FBDFDD-A4B9-C9AD-EB91-D7B46E3619A2}"/>
          </ac:spMkLst>
        </pc:spChg>
        <pc:picChg chg="add mod ord">
          <ac:chgData name="Manjunath K S" userId="4c4597969d1a2588" providerId="LiveId" clId="{75492591-131E-4F3E-917C-0F96BF2600C5}" dt="2025-07-13T11:57:53.213" v="193" actId="1076"/>
          <ac:picMkLst>
            <pc:docMk/>
            <pc:sldMk cId="2064013800" sldId="283"/>
            <ac:picMk id="5" creationId="{C14FE693-7E4F-763C-2D07-17A932EB7C20}"/>
          </ac:picMkLst>
        </pc:picChg>
      </pc:sldChg>
      <pc:sldChg chg="modSp new mod">
        <pc:chgData name="Manjunath K S" userId="4c4597969d1a2588" providerId="LiveId" clId="{75492591-131E-4F3E-917C-0F96BF2600C5}" dt="2025-07-13T12:44:02.740" v="416" actId="1076"/>
        <pc:sldMkLst>
          <pc:docMk/>
          <pc:sldMk cId="2708454705" sldId="284"/>
        </pc:sldMkLst>
        <pc:spChg chg="mod">
          <ac:chgData name="Manjunath K S" userId="4c4597969d1a2588" providerId="LiveId" clId="{75492591-131E-4F3E-917C-0F96BF2600C5}" dt="2025-07-13T12:44:02.740" v="416" actId="1076"/>
          <ac:spMkLst>
            <pc:docMk/>
            <pc:sldMk cId="2708454705" sldId="284"/>
            <ac:spMk id="2" creationId="{BEFB6E23-253A-8272-061C-C8F16609B8B8}"/>
          </ac:spMkLst>
        </pc:spChg>
        <pc:spChg chg="mod">
          <ac:chgData name="Manjunath K S" userId="4c4597969d1a2588" providerId="LiveId" clId="{75492591-131E-4F3E-917C-0F96BF2600C5}" dt="2025-07-13T12:44:00.044" v="415" actId="1076"/>
          <ac:spMkLst>
            <pc:docMk/>
            <pc:sldMk cId="2708454705" sldId="284"/>
            <ac:spMk id="3" creationId="{3B9CD6EA-7835-324C-BE5F-9E0910A5276B}"/>
          </ac:spMkLst>
        </pc:spChg>
      </pc:sldChg>
      <pc:sldChg chg="modSp new mod">
        <pc:chgData name="Manjunath K S" userId="4c4597969d1a2588" providerId="LiveId" clId="{75492591-131E-4F3E-917C-0F96BF2600C5}" dt="2025-07-13T12:49:01.466" v="426"/>
        <pc:sldMkLst>
          <pc:docMk/>
          <pc:sldMk cId="1801093465" sldId="285"/>
        </pc:sldMkLst>
        <pc:spChg chg="mod">
          <ac:chgData name="Manjunath K S" userId="4c4597969d1a2588" providerId="LiveId" clId="{75492591-131E-4F3E-917C-0F96BF2600C5}" dt="2025-07-13T12:43:36.941" v="410" actId="14100"/>
          <ac:spMkLst>
            <pc:docMk/>
            <pc:sldMk cId="1801093465" sldId="285"/>
            <ac:spMk id="2" creationId="{D1DF87EC-B186-FB1B-4A2E-559E19BC6F39}"/>
          </ac:spMkLst>
        </pc:spChg>
        <pc:spChg chg="mod">
          <ac:chgData name="Manjunath K S" userId="4c4597969d1a2588" providerId="LiveId" clId="{75492591-131E-4F3E-917C-0F96BF2600C5}" dt="2025-07-13T12:49:01.466" v="426"/>
          <ac:spMkLst>
            <pc:docMk/>
            <pc:sldMk cId="1801093465" sldId="285"/>
            <ac:spMk id="3" creationId="{CC4551C9-EB4B-8595-5E01-D226D7CC25CB}"/>
          </ac:spMkLst>
        </pc:spChg>
      </pc:sldChg>
      <pc:sldChg chg="modSp new mod">
        <pc:chgData name="Manjunath K S" userId="4c4597969d1a2588" providerId="LiveId" clId="{75492591-131E-4F3E-917C-0F96BF2600C5}" dt="2025-07-13T12:49:46.436" v="428" actId="5793"/>
        <pc:sldMkLst>
          <pc:docMk/>
          <pc:sldMk cId="4008486661" sldId="286"/>
        </pc:sldMkLst>
        <pc:spChg chg="mod">
          <ac:chgData name="Manjunath K S" userId="4c4597969d1a2588" providerId="LiveId" clId="{75492591-131E-4F3E-917C-0F96BF2600C5}" dt="2025-07-13T12:44:39.372" v="424" actId="1076"/>
          <ac:spMkLst>
            <pc:docMk/>
            <pc:sldMk cId="4008486661" sldId="286"/>
            <ac:spMk id="2" creationId="{6246CBF4-B88A-B136-A3D5-962CC3FB0C6C}"/>
          </ac:spMkLst>
        </pc:spChg>
        <pc:spChg chg="mod">
          <ac:chgData name="Manjunath K S" userId="4c4597969d1a2588" providerId="LiveId" clId="{75492591-131E-4F3E-917C-0F96BF2600C5}" dt="2025-07-13T12:49:46.436" v="428" actId="5793"/>
          <ac:spMkLst>
            <pc:docMk/>
            <pc:sldMk cId="4008486661" sldId="286"/>
            <ac:spMk id="3" creationId="{3F5B99DA-AD7D-F93F-CE84-AA6112DD29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95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19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346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868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75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367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12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23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73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51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22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17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7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55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5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02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7DD19-8B8A-438F-B319-CB9A7E612125}" type="datetimeFigureOut">
              <a:rPr lang="en-IN" smtClean="0"/>
              <a:t>3-8-25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62CA-CF6F-6A7A-A495-57D75BD7F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Lean Six Sigma Black Belt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1D9A0-2929-4EF3-1010-B7E0D1CA1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Project Name: Behavioural Transaction Analysis for Fraud Detection</a:t>
            </a:r>
          </a:p>
          <a:p>
            <a:r>
              <a:rPr lang="en-IN" dirty="0"/>
              <a:t>Process: </a:t>
            </a:r>
            <a:r>
              <a:rPr lang="en-US" dirty="0"/>
              <a:t>Financial Fraud Detection and Prevention</a:t>
            </a:r>
            <a:endParaRPr lang="en-IN" dirty="0"/>
          </a:p>
          <a:p>
            <a:r>
              <a:rPr lang="en-IN" dirty="0"/>
              <a:t>Prepared By: K.S.Manjunath</a:t>
            </a:r>
          </a:p>
        </p:txBody>
      </p:sp>
    </p:spTree>
    <p:extLst>
      <p:ext uri="{BB962C8B-B14F-4D97-AF65-F5344CB8AC3E}">
        <p14:creationId xmlns:p14="http://schemas.microsoft.com/office/powerpoint/2010/main" val="38220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2BFB-9FA3-A8C4-047C-E97DEE15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73" y="365125"/>
            <a:ext cx="10826727" cy="1325563"/>
          </a:xfrm>
        </p:spPr>
        <p:txBody>
          <a:bodyPr/>
          <a:lstStyle/>
          <a:p>
            <a:r>
              <a:rPr lang="en-IN" sz="3200" dirty="0"/>
              <a:t>Understanding Process Variation</a:t>
            </a:r>
            <a:br>
              <a:rPr lang="en-IN" dirty="0"/>
            </a:br>
            <a:r>
              <a:rPr lang="en-IN" dirty="0"/>
              <a:t>                       </a:t>
            </a:r>
            <a:r>
              <a:rPr lang="en-IN" sz="2400" dirty="0"/>
              <a:t>Measurement Data Display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378A747-EC95-9067-7DDD-FF540306AA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8828" y="1825625"/>
            <a:ext cx="5671608" cy="4253706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8B4505-FB7B-6B19-6573-31210EBC71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1825625"/>
            <a:ext cx="5429865" cy="4253706"/>
          </a:xfrm>
        </p:spPr>
      </p:pic>
    </p:spTree>
    <p:extLst>
      <p:ext uri="{BB962C8B-B14F-4D97-AF65-F5344CB8AC3E}">
        <p14:creationId xmlns:p14="http://schemas.microsoft.com/office/powerpoint/2010/main" val="15923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4F7D-7746-A9FC-02ED-EFA05636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7684" cy="1325563"/>
          </a:xfrm>
        </p:spPr>
        <p:txBody>
          <a:bodyPr/>
          <a:lstStyle/>
          <a:p>
            <a:r>
              <a:rPr lang="en-IN" b="1" dirty="0"/>
              <a:t>🧠 Key Learnings: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91FE52-50EF-7DA3-72C0-EA98829F77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9405" y="1727799"/>
            <a:ext cx="10275277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IN" sz="2000" dirty="0" err="1"/>
              <a:t>velocity_score</a:t>
            </a:r>
            <a:r>
              <a:rPr lang="en-IN" sz="2000" dirty="0"/>
              <a:t> shows significant variation and fails the normality test (p &lt; 0.005), indicating erratic transaction </a:t>
            </a:r>
            <a:r>
              <a:rPr lang="en-IN" sz="2000" dirty="0" err="1"/>
              <a:t>behavior</a:t>
            </a:r>
            <a:r>
              <a:rPr lang="en-IN" sz="2000" dirty="0"/>
              <a:t> often associated with fraud.</a:t>
            </a:r>
          </a:p>
          <a:p>
            <a:pPr lvl="0"/>
            <a:r>
              <a:rPr lang="en-IN" sz="2000" dirty="0" err="1"/>
              <a:t>spending_deviation_score</a:t>
            </a:r>
            <a:r>
              <a:rPr lang="en-IN" sz="2000" dirty="0"/>
              <a:t> follows a normal distribution (p = 0.627), suggesting more consistent spending patterns even in fraudulent cases.</a:t>
            </a:r>
          </a:p>
          <a:p>
            <a:pPr lvl="0"/>
            <a:r>
              <a:rPr lang="en-IN" sz="2000" dirty="0"/>
              <a:t>Based on these results, </a:t>
            </a:r>
            <a:r>
              <a:rPr lang="en-IN" sz="2000" b="1" dirty="0"/>
              <a:t>non-parametric tests</a:t>
            </a:r>
            <a:r>
              <a:rPr lang="en-IN" sz="2000" dirty="0"/>
              <a:t> such as the </a:t>
            </a:r>
            <a:r>
              <a:rPr lang="en-IN" sz="2000" b="1" dirty="0"/>
              <a:t>Mann-Whitney U test</a:t>
            </a:r>
            <a:r>
              <a:rPr lang="en-IN" sz="2000" dirty="0"/>
              <a:t> are appropriate for </a:t>
            </a:r>
            <a:r>
              <a:rPr lang="en-IN" sz="2000" dirty="0" err="1"/>
              <a:t>analyzing</a:t>
            </a:r>
            <a:r>
              <a:rPr lang="en-IN" sz="2000" dirty="0"/>
              <a:t> non-normal variables like </a:t>
            </a:r>
            <a:r>
              <a:rPr lang="en-IN" sz="2000" dirty="0" err="1"/>
              <a:t>velocity_score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4988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69CC-3ADD-9D6B-6E7D-A32F65BC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Output Sigma</a:t>
            </a:r>
            <a:br>
              <a:rPr lang="en-IN" sz="2800" dirty="0"/>
            </a:br>
            <a:r>
              <a:rPr lang="en-IN" sz="2800" dirty="0"/>
              <a:t>Understanding the Capability of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456A-C868-C8EE-0D7E-684A87177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/>
              <a:t>Define the following</a:t>
            </a:r>
          </a:p>
          <a:p>
            <a:r>
              <a:rPr lang="en-US" sz="1400" b="1" dirty="0"/>
              <a:t>CTQ (Critical to Quality)</a:t>
            </a:r>
            <a:r>
              <a:rPr lang="en-US" sz="1400" dirty="0"/>
              <a:t>: </a:t>
            </a:r>
            <a:r>
              <a:rPr lang="en-IN" sz="1400" dirty="0"/>
              <a:t>Accurate fraud transaction detection</a:t>
            </a:r>
            <a:endParaRPr lang="en-US" sz="1400" dirty="0"/>
          </a:p>
          <a:p>
            <a:r>
              <a:rPr lang="en-US" sz="1400" b="1" dirty="0"/>
              <a:t>Target</a:t>
            </a:r>
            <a:r>
              <a:rPr lang="en-US" sz="1400" dirty="0"/>
              <a:t>: Detect all fraudulent transactions (i.e., no fraud should go undetected)</a:t>
            </a:r>
          </a:p>
          <a:p>
            <a:r>
              <a:rPr lang="en-US" sz="1400" b="1" dirty="0"/>
              <a:t>Defect</a:t>
            </a:r>
            <a:r>
              <a:rPr lang="en-US" sz="1400" dirty="0"/>
              <a:t>: A fraud transaction that is </a:t>
            </a:r>
            <a:r>
              <a:rPr lang="en-US" sz="1400" b="1" dirty="0"/>
              <a:t>not</a:t>
            </a:r>
            <a:r>
              <a:rPr lang="en-US" sz="1400" dirty="0"/>
              <a:t> identified by the system (missed fraud)</a:t>
            </a:r>
          </a:p>
          <a:p>
            <a:r>
              <a:rPr lang="en-US" sz="1400" b="1" dirty="0"/>
              <a:t>Unit</a:t>
            </a:r>
            <a:r>
              <a:rPr lang="en-US" sz="1400" dirty="0"/>
              <a:t>: One transaction</a:t>
            </a:r>
          </a:p>
          <a:p>
            <a:r>
              <a:rPr lang="en-US" sz="1400" b="1" dirty="0"/>
              <a:t>Opportunity</a:t>
            </a:r>
            <a:r>
              <a:rPr lang="en-US" sz="1400" dirty="0"/>
              <a:t>: One (per transaction, for fraud detection)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0CE29A-7242-0D6D-7AD6-92886D1DC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77924"/>
              </p:ext>
            </p:extLst>
          </p:nvPr>
        </p:nvGraphicFramePr>
        <p:xfrm>
          <a:off x="994107" y="436487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020013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90678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3238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9922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S.NO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SYMBOLS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91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Transactions Checked (Subset Size)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99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Fraud Transactions (is_fraud = True)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239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Defect Opportunities per Transaction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4799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Defects Per Million Opportunities (DPMO)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18,200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071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Sigma Level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(from DPMO using conversion table)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3.5</a:t>
                      </a:r>
                      <a:endParaRPr lang="el-G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4335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F194-752B-C546-FF58-190C656D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Hypothesis Test: Evaluating Fraud Behavior Indicators</a:t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6469F-5B07-6E14-C4E8-888511FD0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735" y="1867971"/>
            <a:ext cx="5181600" cy="28643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Key Learnings: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The Mann-Whitney U test confirms that </a:t>
            </a:r>
            <a:r>
              <a:rPr lang="en-US" sz="2000" dirty="0" err="1"/>
              <a:t>velocity_score</a:t>
            </a:r>
            <a:r>
              <a:rPr lang="en-US" sz="2000" dirty="0"/>
              <a:t> is significantly higher in fraud cases than in non-fraud cases (p &lt; 0.005).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This validates </a:t>
            </a:r>
            <a:r>
              <a:rPr lang="en-US" sz="2000" dirty="0" err="1"/>
              <a:t>velocity_score</a:t>
            </a:r>
            <a:r>
              <a:rPr lang="en-US" sz="2000" dirty="0"/>
              <a:t> as a key fraud behavior indicator suitable for non-parametric analysis.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9F1F69-E8A1-1974-C870-4BCE5353E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2600" y="1764732"/>
            <a:ext cx="5181600" cy="30708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/>
              <a:t>Test</a:t>
            </a:r>
          </a:p>
          <a:p>
            <a:r>
              <a:rPr lang="en-IN" sz="2000" dirty="0"/>
              <a:t>Null hypothesis H₀: </a:t>
            </a:r>
            <a:r>
              <a:rPr lang="el-GR" sz="2000" dirty="0"/>
              <a:t>μ (</a:t>
            </a:r>
            <a:r>
              <a:rPr lang="en-IN" sz="2000" dirty="0"/>
              <a:t>fraud) = </a:t>
            </a:r>
            <a:r>
              <a:rPr lang="el-GR" sz="2000" dirty="0"/>
              <a:t>μ (</a:t>
            </a:r>
            <a:r>
              <a:rPr lang="en-IN" sz="2000" dirty="0"/>
              <a:t>non-fraud)</a:t>
            </a:r>
          </a:p>
          <a:p>
            <a:r>
              <a:rPr lang="en-IN" sz="2000" dirty="0"/>
              <a:t>Alternative hypothesis H₁: </a:t>
            </a:r>
            <a:r>
              <a:rPr lang="el-GR" sz="2000" dirty="0"/>
              <a:t>μ (</a:t>
            </a:r>
            <a:r>
              <a:rPr lang="en-IN" sz="2000" dirty="0"/>
              <a:t>fraud) ≠ </a:t>
            </a:r>
            <a:r>
              <a:rPr lang="el-GR" sz="2000" dirty="0"/>
              <a:t>μ (</a:t>
            </a:r>
            <a:r>
              <a:rPr lang="en-IN" sz="2000" dirty="0"/>
              <a:t>non-fraud)</a:t>
            </a:r>
          </a:p>
          <a:p>
            <a:r>
              <a:rPr lang="en-IN" sz="2000" dirty="0"/>
              <a:t>Test Used: Mann-Whitney U</a:t>
            </a:r>
          </a:p>
          <a:p>
            <a:r>
              <a:rPr lang="en-IN" sz="2000" dirty="0"/>
              <a:t>P-Value: &lt; 0.005</a:t>
            </a:r>
          </a:p>
          <a:p>
            <a:r>
              <a:rPr lang="en-IN" sz="2000" dirty="0"/>
              <a:t>Conclusion: Reject H₀ – Statistically significant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96972"/>
              </p:ext>
            </p:extLst>
          </p:nvPr>
        </p:nvGraphicFramePr>
        <p:xfrm>
          <a:off x="1190933" y="4990029"/>
          <a:ext cx="7772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StDev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95% CI for 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18</a:t>
                      </a: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5.77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[10.0, 11.0]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Non-Fraud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9,818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(varies)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(varies)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57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BA50-45F0-5BDE-0C92-2AB6E888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6" y="25413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Analyze Phase</a:t>
            </a:r>
          </a:p>
        </p:txBody>
      </p:sp>
    </p:spTree>
    <p:extLst>
      <p:ext uri="{BB962C8B-B14F-4D97-AF65-F5344CB8AC3E}">
        <p14:creationId xmlns:p14="http://schemas.microsoft.com/office/powerpoint/2010/main" val="3854351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D142-29E1-53FE-1428-05646467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Cause and Effect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142D5-B1A3-C7BB-DE65-FF2679B78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608" y="1455174"/>
            <a:ext cx="9261986" cy="4702124"/>
          </a:xfrm>
        </p:spPr>
      </p:pic>
    </p:spTree>
    <p:extLst>
      <p:ext uri="{BB962C8B-B14F-4D97-AF65-F5344CB8AC3E}">
        <p14:creationId xmlns:p14="http://schemas.microsoft.com/office/powerpoint/2010/main" val="191362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79CA-C191-7A1A-0259-FAECA9F2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/>
              <a:t>Prioritization of X’s: Control / Impact Matrix using Fishbone Diagram</a:t>
            </a:r>
            <a:endParaRPr lang="en-IN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2CD1A8-CC0F-D317-A225-E981ED7659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603361"/>
              </p:ext>
            </p:extLst>
          </p:nvPr>
        </p:nvGraphicFramePr>
        <p:xfrm>
          <a:off x="677863" y="2160588"/>
          <a:ext cx="8596312" cy="332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911616452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67295135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475184894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504797162"/>
                    </a:ext>
                  </a:extLst>
                </a:gridCol>
              </a:tblGrid>
              <a:tr h="747178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Control \ Impact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High Impact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Medium Impact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Low Impact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1134700717"/>
                  </a:ext>
                </a:extLst>
              </a:tr>
              <a:tr h="128965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In Our Control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- Velocity Score</a:t>
                      </a:r>
                    </a:p>
                    <a:p>
                      <a:pPr algn="ctr"/>
                      <a:r>
                        <a:rPr dirty="0"/>
                        <a:t>- Spending Deviation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/>
                      <a:r>
                        <a:t>- Device Type</a:t>
                      </a:r>
                    </a:p>
                    <a:p>
                      <a:pPr algn="ctr"/>
                      <a:r>
                        <a:t>- IP Address Variation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/>
                      <a:r>
                        <a:t>- Merchant Category</a:t>
                      </a:r>
                    </a:p>
                    <a:p>
                      <a:pPr algn="ctr"/>
                      <a:r>
                        <a:t>- Login Time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2803263770"/>
                  </a:ext>
                </a:extLst>
              </a:tr>
              <a:tr h="1289650">
                <a:tc>
                  <a:txBody>
                    <a:bodyPr/>
                    <a:lstStyle/>
                    <a:p>
                      <a:pPr algn="ctr"/>
                      <a:r>
                        <a:t>Out of Our Control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/>
                      <a:r>
                        <a:t>- Geo-Anomaly Score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/>
                      <a:r>
                        <a:t>- Location Shifts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- Browser or OS Differences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6346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555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ABEC-3835-FE71-0FB7-25D0873E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" y="609600"/>
            <a:ext cx="8782389" cy="786581"/>
          </a:xfrm>
        </p:spPr>
        <p:txBody>
          <a:bodyPr>
            <a:normAutofit/>
          </a:bodyPr>
          <a:lstStyle/>
          <a:p>
            <a:r>
              <a:rPr lang="en-IN" sz="3200" dirty="0"/>
              <a:t>Narrow to Root Causes – Display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8F03E-1038-4315-9BA9-781FD9B14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6182"/>
            <a:ext cx="8596668" cy="5220928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000"/>
              </a:spcAft>
              <a:buNone/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🔍 Initial Analysis Points to Key Behavioural Indicators: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High Velocity Score observed in 68% of fraud cases.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Spending Deviation &gt; 1.5 standard deviations in 55% of flagged transactions.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Device Change within 3 days observed in 40% of missed frauds.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Geo-Anomaly Score consistently &gt; 0.85 in high-risk segments.</a:t>
            </a:r>
          </a:p>
          <a:p>
            <a:pPr marL="0" indent="0">
              <a:spcAft>
                <a:spcPts val="1000"/>
              </a:spcAft>
              <a:buNone/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Data Display: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Boxplots used to compare fraud vs. non-fraud for key metrics.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Correlation matrix confirms relationship between fraud and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behavioral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anomalies.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Frequency analysis by device/IP/channel used for pattern isolation.</a:t>
            </a:r>
          </a:p>
          <a:p>
            <a:pPr marL="0" indent="0">
              <a:spcAft>
                <a:spcPts val="1000"/>
              </a:spcAft>
              <a:buNone/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Conclusion: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Narrowed root causes for missed fraud: Velocity score spikes, abnormal spending, device shifts, and geo-anomalies.</a:t>
            </a:r>
          </a:p>
          <a:p>
            <a:pPr marL="0" indent="0">
              <a:buNone/>
            </a:pPr>
            <a:endParaRPr lang="en-IN" sz="700" dirty="0"/>
          </a:p>
        </p:txBody>
      </p:sp>
    </p:spTree>
    <p:extLst>
      <p:ext uri="{BB962C8B-B14F-4D97-AF65-F5344CB8AC3E}">
        <p14:creationId xmlns:p14="http://schemas.microsoft.com/office/powerpoint/2010/main" val="407886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6AC4-F30F-4738-0A5B-98711EC4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3" y="261813"/>
            <a:ext cx="8596668" cy="834102"/>
          </a:xfrm>
        </p:spPr>
        <p:txBody>
          <a:bodyPr>
            <a:noAutofit/>
          </a:bodyPr>
          <a:lstStyle/>
          <a:p>
            <a:r>
              <a:rPr lang="en-US" sz="2800" dirty="0"/>
              <a:t>Hypothesis Test Summary – Mann-Whitney Results</a:t>
            </a:r>
            <a:br>
              <a:rPr lang="en-US" sz="3600" dirty="0"/>
            </a:br>
            <a:endParaRPr lang="en-IN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837439"/>
              </p:ext>
            </p:extLst>
          </p:nvPr>
        </p:nvGraphicFramePr>
        <p:xfrm>
          <a:off x="304800" y="1443702"/>
          <a:ext cx="10687666" cy="2943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8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23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4303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Median (Fraud)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Median (Non-Fraud)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Median 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030">
                <a:tc>
                  <a:txBody>
                    <a:bodyPr/>
                    <a:lstStyle/>
                    <a:p>
                      <a:pPr algn="ctr"/>
                      <a:r>
                        <a:t>velocity_score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(10, 11)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303">
                <a:tc>
                  <a:txBody>
                    <a:bodyPr/>
                    <a:lstStyle/>
                    <a:p>
                      <a:pPr algn="ctr"/>
                      <a:r>
                        <a:t>geo_anomaly_score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(0.48, 0.5)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303">
                <a:tc>
                  <a:txBody>
                    <a:bodyPr/>
                    <a:lstStyle/>
                    <a:p>
                      <a:pPr algn="ctr"/>
                      <a:r>
                        <a:rPr dirty="0" err="1"/>
                        <a:t>spending_deviation_score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(-0.03, 0.01)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0.323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❌ 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6BE02F9-CACA-5DAD-9B05-F8B07177B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94" y="4814133"/>
            <a:ext cx="82492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Inference: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velocity_score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geo_anomaly_score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show significant variation in fraud cases, validating them as key fraud indicators.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spending_deviation_score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is not statistically significant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2995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618-A7D1-C179-E8D0-8BABB752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175"/>
            <a:ext cx="10515600" cy="61810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Spearman Correlation – Fraud Indicators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420447"/>
              </p:ext>
            </p:extLst>
          </p:nvPr>
        </p:nvGraphicFramePr>
        <p:xfrm>
          <a:off x="1270819" y="1791929"/>
          <a:ext cx="7772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Variables Compared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Spearman 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t>velocity_score vs geo_anomaly_score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No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t>velocity_score vs spending_deviation_score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No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t>geo_anomaly_score vs spending_deviation_score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0.010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No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1D239A-D3D2-F8C4-7128-5213E2E2DAED}"/>
              </a:ext>
            </a:extLst>
          </p:cNvPr>
          <p:cNvSpPr txBox="1"/>
          <p:nvPr/>
        </p:nvSpPr>
        <p:spPr>
          <a:xfrm>
            <a:off x="1170039" y="4886632"/>
            <a:ext cx="7873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600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Inference: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strong correlation exists between the fraud indicators.  Each feature contributes independently to fraud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30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53F53-C8FF-8050-FAE3-E2916399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69" y="2359742"/>
            <a:ext cx="3462047" cy="1320800"/>
          </a:xfrm>
        </p:spPr>
        <p:txBody>
          <a:bodyPr/>
          <a:lstStyle/>
          <a:p>
            <a:r>
              <a:rPr lang="en-IN" dirty="0"/>
              <a:t>Project Charter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5056037-F8E6-6972-FD4F-8513F2E7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594360"/>
            <a:ext cx="7141464" cy="59893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62E1DF-2EED-8DEA-9EAD-524CD0F5A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38" y="681037"/>
            <a:ext cx="691768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07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2D73-BE01-94E0-3D1E-23D183C8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96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Improve Phase</a:t>
            </a:r>
          </a:p>
        </p:txBody>
      </p:sp>
    </p:spTree>
    <p:extLst>
      <p:ext uri="{BB962C8B-B14F-4D97-AF65-F5344CB8AC3E}">
        <p14:creationId xmlns:p14="http://schemas.microsoft.com/office/powerpoint/2010/main" val="250760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86CF-000D-F264-C34F-6F47777C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/>
              <a:t>Improve Phase – Solution Identification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16031"/>
              </p:ext>
            </p:extLst>
          </p:nvPr>
        </p:nvGraphicFramePr>
        <p:xfrm>
          <a:off x="1209367" y="2205416"/>
          <a:ext cx="8234517" cy="3413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257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Validated Root Cause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Improvement Opportunity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Suggested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949">
                <a:tc>
                  <a:txBody>
                    <a:bodyPr/>
                    <a:lstStyle/>
                    <a:p>
                      <a:r>
                        <a:rPr dirty="0"/>
                        <a:t>High </a:t>
                      </a:r>
                      <a:r>
                        <a:rPr dirty="0" err="1"/>
                        <a:t>velocity_score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Transaction spikes indicate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 velocity threshold to auto-flag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949">
                <a:tc>
                  <a:txBody>
                    <a:bodyPr/>
                    <a:lstStyle/>
                    <a:p>
                      <a:r>
                        <a:rPr dirty="0"/>
                        <a:t>High </a:t>
                      </a:r>
                      <a:r>
                        <a:rPr dirty="0" err="1"/>
                        <a:t>geo_anomaly_score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Suspicious location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 geo-location risk scoring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5641">
                <a:tc>
                  <a:txBody>
                    <a:bodyPr/>
                    <a:lstStyle/>
                    <a:p>
                      <a:r>
                        <a:t>Device/IP inconsistency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Unusual device changes linked to 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Add device change detection within 3-day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38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FCD4-FD00-C5F9-3677-9FC4330D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Improve Phase – Feasibility vs. Impact Matrix</a:t>
            </a:r>
            <a:br>
              <a:rPr lang="en-US" sz="3600" dirty="0"/>
            </a:br>
            <a:endParaRPr lang="en-IN" sz="3600" dirty="0"/>
          </a:p>
        </p:txBody>
      </p:sp>
      <p:pic>
        <p:nvPicPr>
          <p:cNvPr id="1026" name="Picture 2" descr="Impact-Effort Matrix for Financial Fraud Detection Improvements">
            <a:extLst>
              <a:ext uri="{FF2B5EF4-FFF2-40B4-BE49-F238E27FC236}">
                <a16:creationId xmlns:a16="http://schemas.microsoft.com/office/drawing/2014/main" id="{8255C076-013E-EB9A-93C8-799B9830B9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245" y="1874786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518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6E46-1952-7C7A-6F30-491C3CEB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9423"/>
            <a:ext cx="10515600" cy="755752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Simulated Impact – Before vs. After Improvements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5E0DB5-2333-176C-FAC8-6DC3B50BA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38573"/>
              </p:ext>
            </p:extLst>
          </p:nvPr>
        </p:nvGraphicFramePr>
        <p:xfrm>
          <a:off x="1821425" y="1946172"/>
          <a:ext cx="7886700" cy="3176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4523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941859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25899189"/>
                    </a:ext>
                  </a:extLst>
                </a:gridCol>
              </a:tblGrid>
              <a:tr h="672115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Before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After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397115"/>
                  </a:ext>
                </a:extLst>
              </a:tr>
              <a:tr h="672115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Fraud Detection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98160"/>
                  </a:ext>
                </a:extLst>
              </a:tr>
              <a:tr h="672115">
                <a:tc>
                  <a:txBody>
                    <a:bodyPr/>
                    <a:lstStyle/>
                    <a:p>
                      <a:pPr algn="ctr"/>
                      <a:r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32817"/>
                  </a:ext>
                </a:extLst>
              </a:tr>
              <a:tr h="1160089">
                <a:tc>
                  <a:txBody>
                    <a:bodyPr/>
                    <a:lstStyle/>
                    <a:p>
                      <a:pPr algn="ctr"/>
                      <a:r>
                        <a:t>Average Velocity Score (Flagged)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11.3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25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322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9097-8633-278C-59D6-B60A3CA0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308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800" dirty="0"/>
              <a:t>Control Phase</a:t>
            </a:r>
          </a:p>
        </p:txBody>
      </p:sp>
    </p:spTree>
    <p:extLst>
      <p:ext uri="{BB962C8B-B14F-4D97-AF65-F5344CB8AC3E}">
        <p14:creationId xmlns:p14="http://schemas.microsoft.com/office/powerpoint/2010/main" val="361340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0DE9-FE0D-8813-893A-C14C28B6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3" y="551938"/>
            <a:ext cx="10515600" cy="76558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Control Phase – Monitoring &amp; Sustainability Plan</a:t>
            </a:r>
            <a:br>
              <a:rPr lang="en-US" sz="3600" dirty="0"/>
            </a:br>
            <a:endParaRPr lang="en-IN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987645-EDBA-C579-3F1C-67DE6848E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51665"/>
              </p:ext>
            </p:extLst>
          </p:nvPr>
        </p:nvGraphicFramePr>
        <p:xfrm>
          <a:off x="1506794" y="1845289"/>
          <a:ext cx="78867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661150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6599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2972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Metric to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Target /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Control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44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dirty="0"/>
                        <a:t>Fraud Detection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≥ 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Weekly dashboard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9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≤ 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Auto-alert on spike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24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Velocity Score (Flagged)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≥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Rule-based threshold monitoring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3621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0A6CE4-2BE6-650A-B39A-7D2EEEAB3893}"/>
              </a:ext>
            </a:extLst>
          </p:cNvPr>
          <p:cNvSpPr txBox="1"/>
          <p:nvPr/>
        </p:nvSpPr>
        <p:spPr>
          <a:xfrm>
            <a:off x="1164508" y="4493342"/>
            <a:ext cx="85712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00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Ownership: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Fraud analytics team will monitor performance and update rules quarterly. Alerts will trigger for retraining if detection rate drops below threshold.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333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A4DC-ED44-CEF9-9A6A-C2433DE5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Monitoring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51C4E-57CD-7D68-0FDF-EEFB49804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245" y="1636611"/>
            <a:ext cx="8819535" cy="4611789"/>
          </a:xfrm>
        </p:spPr>
      </p:pic>
    </p:spTree>
    <p:extLst>
      <p:ext uri="{BB962C8B-B14F-4D97-AF65-F5344CB8AC3E}">
        <p14:creationId xmlns:p14="http://schemas.microsoft.com/office/powerpoint/2010/main" val="51683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12F1-9C05-C177-6927-8B491906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58" y="488029"/>
            <a:ext cx="10515600" cy="588604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>
                <a:solidFill>
                  <a:schemeClr val="tx2"/>
                </a:solidFill>
              </a:rPr>
              <a:t>Before and After Improvement Comparison</a:t>
            </a:r>
            <a:br>
              <a:rPr lang="en-IN" b="1" dirty="0">
                <a:solidFill>
                  <a:schemeClr val="tx2"/>
                </a:solidFill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4FE693-7E4F-763C-2D07-17A932EB7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838" y="1199536"/>
            <a:ext cx="7649497" cy="42573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BDFDD-A4B9-C9AD-EB91-D7B46E3619A2}"/>
              </a:ext>
            </a:extLst>
          </p:cNvPr>
          <p:cNvSpPr txBox="1"/>
          <p:nvPr/>
        </p:nvSpPr>
        <p:spPr>
          <a:xfrm>
            <a:off x="648929" y="5579806"/>
            <a:ext cx="10097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🔍 Inference</a:t>
            </a:r>
          </a:p>
          <a:p>
            <a:r>
              <a:rPr lang="en-US" dirty="0"/>
              <a:t>After improvement, the process became more stable and consistent.</a:t>
            </a:r>
          </a:p>
          <a:p>
            <a:r>
              <a:rPr lang="en-US" dirty="0"/>
              <a:t>The average value increased from </a:t>
            </a:r>
            <a:r>
              <a:rPr lang="en-US" b="1" dirty="0"/>
              <a:t>~85 to 96.3</a:t>
            </a:r>
            <a:r>
              <a:rPr lang="en-US" dirty="0"/>
              <a:t>.</a:t>
            </a:r>
          </a:p>
          <a:p>
            <a:r>
              <a:rPr lang="en-US" dirty="0"/>
              <a:t>Variation reduced, and all points are within control limits.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013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6E23-253A-8272-061C-C8F16609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73" y="993913"/>
            <a:ext cx="8596668" cy="861391"/>
          </a:xfrm>
        </p:spPr>
        <p:txBody>
          <a:bodyPr>
            <a:normAutofit fontScale="90000"/>
          </a:bodyPr>
          <a:lstStyle/>
          <a:p>
            <a:r>
              <a:rPr lang="en-IN" dirty="0"/>
              <a:t>Monitoring &amp; Sustainability Plan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6EA-7835-324C-BE5F-9E0910A52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08" y="2266122"/>
            <a:ext cx="8596668" cy="1802296"/>
          </a:xfrm>
        </p:spPr>
        <p:txBody>
          <a:bodyPr/>
          <a:lstStyle/>
          <a:p>
            <a:r>
              <a:rPr lang="en-IN" dirty="0"/>
              <a:t>Regular Review: Weekly dashboard and alerts.</a:t>
            </a:r>
          </a:p>
          <a:p>
            <a:r>
              <a:rPr lang="en-IN" dirty="0"/>
              <a:t>Model Updates: Retrain quarterly or on performance drop.</a:t>
            </a:r>
          </a:p>
          <a:p>
            <a:r>
              <a:rPr lang="en-IN" dirty="0"/>
              <a:t>Documentation: All changes and controls documented for audit.</a:t>
            </a:r>
          </a:p>
          <a:p>
            <a:r>
              <a:rPr lang="en-IN" dirty="0"/>
              <a:t>Continuous Improvement: Feedback loop for model and rule refinement.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454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87EC-B186-FB1B-4A2E-559E19BC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>
            <a:normAutofit fontScale="90000"/>
          </a:bodyPr>
          <a:lstStyle/>
          <a:p>
            <a:r>
              <a:rPr lang="en-IN" dirty="0"/>
              <a:t>Recommendations for Further Enhancement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51C9-EB4B-8595-5E01-D226D7CC2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2295"/>
            <a:ext cx="8596668" cy="4716145"/>
          </a:xfrm>
        </p:spPr>
        <p:txBody>
          <a:bodyPr/>
          <a:lstStyle/>
          <a:p>
            <a:r>
              <a:rPr lang="en-US" dirty="0"/>
              <a:t>Explore machine learning-based fraud detection models.</a:t>
            </a:r>
          </a:p>
          <a:p>
            <a:r>
              <a:rPr lang="en-US" dirty="0"/>
              <a:t>Benchmark against industry fraud detection rates.</a:t>
            </a:r>
          </a:p>
          <a:p>
            <a:r>
              <a:rPr lang="en-US" dirty="0"/>
              <a:t>Share outcomes across teams for cross-functional adoption.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09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BF75-DEA1-861D-EC72-DE1C0E49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16" y="258721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800" dirty="0"/>
              <a:t>Define Phase</a:t>
            </a:r>
          </a:p>
        </p:txBody>
      </p:sp>
    </p:spTree>
    <p:extLst>
      <p:ext uri="{BB962C8B-B14F-4D97-AF65-F5344CB8AC3E}">
        <p14:creationId xmlns:p14="http://schemas.microsoft.com/office/powerpoint/2010/main" val="1075789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CBF4-B88A-B136-A3D5-962CC3FB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7"/>
            <a:ext cx="8596668" cy="88789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Individual Project Reflection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B99DA-AD7D-F93F-CE84-AA6112DD2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4331"/>
            <a:ext cx="8596668" cy="40270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validates your end-to-end capability in applying </a:t>
            </a:r>
            <a:r>
              <a:rPr lang="en-US" b="1" dirty="0"/>
              <a:t>Lean Six Sigma in a financial analytics context</a:t>
            </a:r>
            <a:r>
              <a:rPr lang="en-US" dirty="0"/>
              <a:t>—from data-driven analysis to sustainable solution implementation. It is a strong showcase of:</a:t>
            </a:r>
          </a:p>
          <a:p>
            <a:r>
              <a:rPr lang="en-US" dirty="0"/>
              <a:t>Statistical expertise,</a:t>
            </a:r>
          </a:p>
          <a:p>
            <a:r>
              <a:rPr lang="en-US" dirty="0"/>
              <a:t>Analytical thinking,</a:t>
            </a:r>
          </a:p>
          <a:p>
            <a:r>
              <a:rPr lang="en-US" dirty="0"/>
              <a:t>Root cause analysis,</a:t>
            </a:r>
          </a:p>
          <a:p>
            <a:r>
              <a:rPr lang="en-US" dirty="0"/>
              <a:t>Practical fraud detection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400848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9674-4D22-AF3A-C7FC-B235B28B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40292" cy="1320800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VOC – Voice Of Customer to CTQ Mapping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A20F04-AF53-4B9D-EEEF-010DEE5D5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235066"/>
              </p:ext>
            </p:extLst>
          </p:nvPr>
        </p:nvGraphicFramePr>
        <p:xfrm>
          <a:off x="344129" y="2160587"/>
          <a:ext cx="9311148" cy="3591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716">
                  <a:extLst>
                    <a:ext uri="{9D8B030D-6E8A-4147-A177-3AD203B41FA5}">
                      <a16:colId xmlns:a16="http://schemas.microsoft.com/office/drawing/2014/main" val="2342037274"/>
                    </a:ext>
                  </a:extLst>
                </a:gridCol>
                <a:gridCol w="3103716">
                  <a:extLst>
                    <a:ext uri="{9D8B030D-6E8A-4147-A177-3AD203B41FA5}">
                      <a16:colId xmlns:a16="http://schemas.microsoft.com/office/drawing/2014/main" val="3349670142"/>
                    </a:ext>
                  </a:extLst>
                </a:gridCol>
                <a:gridCol w="3103716">
                  <a:extLst>
                    <a:ext uri="{9D8B030D-6E8A-4147-A177-3AD203B41FA5}">
                      <a16:colId xmlns:a16="http://schemas.microsoft.com/office/drawing/2014/main" val="2285013852"/>
                    </a:ext>
                  </a:extLst>
                </a:gridCol>
              </a:tblGrid>
              <a:tr h="5985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Voice of Customer (VOC)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Need/Expectation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Critical to Quality (CTQ)</a:t>
                      </a:r>
                    </a:p>
                  </a:txBody>
                  <a:tcPr marL="6229" marR="6229" marT="7620" marB="0" anchor="ctr"/>
                </a:tc>
                <a:extLst>
                  <a:ext uri="{0D108BD9-81ED-4DB2-BD59-A6C34878D82A}">
                    <a16:rowId xmlns:a16="http://schemas.microsoft.com/office/drawing/2014/main" val="3661421394"/>
                  </a:ext>
                </a:extLst>
              </a:tr>
              <a:tr h="598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want to feel my transactions are secure.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fraud detection accuracy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Minimize false negatives (↑ recall/sensitivity)</a:t>
                      </a:r>
                    </a:p>
                  </a:txBody>
                  <a:tcPr marL="6229" marR="6229" marT="7620" marB="0" anchor="ctr"/>
                </a:tc>
                <a:extLst>
                  <a:ext uri="{0D108BD9-81ED-4DB2-BD59-A6C34878D82A}">
                    <a16:rowId xmlns:a16="http://schemas.microsoft.com/office/drawing/2014/main" val="643941575"/>
                  </a:ext>
                </a:extLst>
              </a:tr>
              <a:tr h="598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Don’t block my genuine transactions as fraud.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Trustworthy classification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Minimize false positives (↑ precision/specificity)</a:t>
                      </a:r>
                    </a:p>
                  </a:txBody>
                  <a:tcPr marL="6229" marR="6229" marT="7620" marB="0" anchor="ctr"/>
                </a:tc>
                <a:extLst>
                  <a:ext uri="{0D108BD9-81ED-4DB2-BD59-A6C34878D82A}">
                    <a16:rowId xmlns:a16="http://schemas.microsoft.com/office/drawing/2014/main" val="4194102505"/>
                  </a:ext>
                </a:extLst>
              </a:tr>
              <a:tr h="598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system should act fast and not delay transactions.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Real-time/near-real-time processing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model latency (↑ processing efficiency)</a:t>
                      </a:r>
                    </a:p>
                  </a:txBody>
                  <a:tcPr marL="6229" marR="6229" marT="7620" marB="0" anchor="ctr"/>
                </a:tc>
                <a:extLst>
                  <a:ext uri="{0D108BD9-81ED-4DB2-BD59-A6C34878D82A}">
                    <a16:rowId xmlns:a16="http://schemas.microsoft.com/office/drawing/2014/main" val="3851379149"/>
                  </a:ext>
                </a:extLst>
              </a:tr>
              <a:tr h="598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need less manual review effort.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Automated decision support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Reliable model with confidence scoring</a:t>
                      </a:r>
                    </a:p>
                  </a:txBody>
                  <a:tcPr marL="6229" marR="6229" marT="7620" marB="0" anchor="ctr"/>
                </a:tc>
                <a:extLst>
                  <a:ext uri="{0D108BD9-81ED-4DB2-BD59-A6C34878D82A}">
                    <a16:rowId xmlns:a16="http://schemas.microsoft.com/office/drawing/2014/main" val="2028542973"/>
                  </a:ext>
                </a:extLst>
              </a:tr>
              <a:tr h="598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want a system that adapts to new fraud patterns.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Flexibility in evolving threat landscape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retraining strategy, adaptable fraud detection rules</a:t>
                      </a:r>
                    </a:p>
                  </a:txBody>
                  <a:tcPr marL="6229" marR="6229" marT="7620" marB="0" anchor="ctr"/>
                </a:tc>
                <a:extLst>
                  <a:ext uri="{0D108BD9-81ED-4DB2-BD59-A6C34878D82A}">
                    <a16:rowId xmlns:a16="http://schemas.microsoft.com/office/drawing/2014/main" val="4205704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44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B7AD-14C4-7DE5-37E6-3F095D1A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9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/>
              <a:t>SIPOC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0131E-7FC6-574B-6F25-F6E797B53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82" y="1930400"/>
            <a:ext cx="10639454" cy="3373431"/>
          </a:xfrm>
        </p:spPr>
      </p:pic>
    </p:spTree>
    <p:extLst>
      <p:ext uri="{BB962C8B-B14F-4D97-AF65-F5344CB8AC3E}">
        <p14:creationId xmlns:p14="http://schemas.microsoft.com/office/powerpoint/2010/main" val="382565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6F1B-327C-2BEC-A8A4-D14C5A3B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22" y="26167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7200" dirty="0"/>
              <a:t>Measure Phase</a:t>
            </a:r>
          </a:p>
        </p:txBody>
      </p:sp>
    </p:spTree>
    <p:extLst>
      <p:ext uri="{BB962C8B-B14F-4D97-AF65-F5344CB8AC3E}">
        <p14:creationId xmlns:p14="http://schemas.microsoft.com/office/powerpoint/2010/main" val="339629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1AA6-F0A3-DF1E-5798-1320DE16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pPr algn="ctr"/>
            <a:r>
              <a:rPr lang="en-IN" dirty="0"/>
              <a:t>Process Map	</a:t>
            </a:r>
          </a:p>
        </p:txBody>
      </p:sp>
      <p:pic>
        <p:nvPicPr>
          <p:cNvPr id="3" name="Picture 2" descr="Swimlane process map illustrating the financial fraud detection workflow with roles and key steps.">
            <a:extLst>
              <a:ext uri="{FF2B5EF4-FFF2-40B4-BE49-F238E27FC236}">
                <a16:creationId xmlns:a16="http://schemas.microsoft.com/office/drawing/2014/main" id="{2F9C49F9-FE8B-FC79-0CB1-08B986C77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356852"/>
            <a:ext cx="10287000" cy="550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9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7D1E-09A9-7430-A9C1-5BDD75C5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en-IN" dirty="0"/>
              <a:t>Data Collection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8D5EDB-86D4-A034-9637-53C372972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480408"/>
              </p:ext>
            </p:extLst>
          </p:nvPr>
        </p:nvGraphicFramePr>
        <p:xfrm>
          <a:off x="3382296" y="1825625"/>
          <a:ext cx="797150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876">
                  <a:extLst>
                    <a:ext uri="{9D8B030D-6E8A-4147-A177-3AD203B41FA5}">
                      <a16:colId xmlns:a16="http://schemas.microsoft.com/office/drawing/2014/main" val="1743763361"/>
                    </a:ext>
                  </a:extLst>
                </a:gridCol>
                <a:gridCol w="1992876">
                  <a:extLst>
                    <a:ext uri="{9D8B030D-6E8A-4147-A177-3AD203B41FA5}">
                      <a16:colId xmlns:a16="http://schemas.microsoft.com/office/drawing/2014/main" val="2603602350"/>
                    </a:ext>
                  </a:extLst>
                </a:gridCol>
                <a:gridCol w="1992876">
                  <a:extLst>
                    <a:ext uri="{9D8B030D-6E8A-4147-A177-3AD203B41FA5}">
                      <a16:colId xmlns:a16="http://schemas.microsoft.com/office/drawing/2014/main" val="424766811"/>
                    </a:ext>
                  </a:extLst>
                </a:gridCol>
                <a:gridCol w="1992876">
                  <a:extLst>
                    <a:ext uri="{9D8B030D-6E8A-4147-A177-3AD203B41FA5}">
                      <a16:colId xmlns:a16="http://schemas.microsoft.com/office/drawing/2014/main" val="273153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Data Source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Data Type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Frequency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Responsible Party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14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Transaction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Transaction metadata (amount, time, location, device)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Real-time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Application Engineering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02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Anomaly Scoring 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Behavioral indicators (geo, velocity, deviation)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Per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Data Engineering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64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Model Output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Prediction labels and scores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Real-time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Fraud Analytics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76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Historical Fraud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Verified fraud transaction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Weekly refresh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Risk &amp; Compliance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9482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E714D0-2D40-267F-2BF4-AA4AD44E16C7}"/>
              </a:ext>
            </a:extLst>
          </p:cNvPr>
          <p:cNvSpPr txBox="1"/>
          <p:nvPr/>
        </p:nvSpPr>
        <p:spPr>
          <a:xfrm>
            <a:off x="481781" y="1825625"/>
            <a:ext cx="26547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Purpose of Data Collection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a baseline for fraud detection performance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accurate insights for identifying false negatives and anomaly patterns.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88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CED07-3792-C290-BFE5-C0D3E4D8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726"/>
          </a:xfrm>
        </p:spPr>
        <p:txBody>
          <a:bodyPr>
            <a:noAutofit/>
          </a:bodyPr>
          <a:lstStyle/>
          <a:p>
            <a:r>
              <a:rPr lang="en-IN" sz="2800" dirty="0"/>
              <a:t>Understanding process variation…</a:t>
            </a:r>
            <a:br>
              <a:rPr lang="en-IN" sz="3200" dirty="0"/>
            </a:br>
            <a:r>
              <a:rPr lang="en-IN" sz="3200" dirty="0"/>
              <a:t>          </a:t>
            </a:r>
            <a:r>
              <a:rPr lang="en-IN" sz="2800" dirty="0"/>
              <a:t>Measurement Data Display 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DB80E0-3AB8-CC70-F2D0-59AE2262D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136" y="1426866"/>
            <a:ext cx="5988817" cy="392142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5C75E9-02C6-0E0F-F680-4C9F4FE54EED}"/>
              </a:ext>
            </a:extLst>
          </p:cNvPr>
          <p:cNvSpPr txBox="1"/>
          <p:nvPr/>
        </p:nvSpPr>
        <p:spPr>
          <a:xfrm>
            <a:off x="838200" y="5501577"/>
            <a:ext cx="10750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 Learnings: </a:t>
            </a:r>
            <a:r>
              <a:rPr lang="en-US" altLang="en-US" dirty="0"/>
              <a:t>Anderson-Darling test shows </a:t>
            </a:r>
            <a:r>
              <a:rPr lang="en-US" altLang="en-US" dirty="0" err="1"/>
              <a:t>velocity_score</a:t>
            </a:r>
            <a:r>
              <a:rPr lang="en-US" altLang="en-US" dirty="0"/>
              <a:t> and </a:t>
            </a:r>
            <a:r>
              <a:rPr lang="en-US" altLang="en-US" dirty="0" err="1"/>
              <a:t>geo_anomaly_score</a:t>
            </a:r>
            <a:r>
              <a:rPr lang="en-US" altLang="en-US" dirty="0"/>
              <a:t> are non-normal (p &lt; 0.005); </a:t>
            </a:r>
            <a:r>
              <a:rPr lang="en-US" altLang="en-US" dirty="0" err="1"/>
              <a:t>spending_deviation_score</a:t>
            </a:r>
            <a:r>
              <a:rPr lang="en-US" altLang="en-US" dirty="0"/>
              <a:t> is normal (p = 0.627). Non-parametric tests (e.g., Mann-Whitney) will be used for analysis. 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0601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840</TotalTime>
  <Words>1370</Words>
  <Application>Microsoft Office PowerPoint</Application>
  <PresentationFormat>Widescreen</PresentationFormat>
  <Paragraphs>252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Unicode MS</vt:lpstr>
      <vt:lpstr>Calibri</vt:lpstr>
      <vt:lpstr>Trebuchet MS</vt:lpstr>
      <vt:lpstr>Wingdings 3</vt:lpstr>
      <vt:lpstr>Facet</vt:lpstr>
      <vt:lpstr>Lean Six Sigma Black Belt Project </vt:lpstr>
      <vt:lpstr>Project Charter</vt:lpstr>
      <vt:lpstr>Define Phase</vt:lpstr>
      <vt:lpstr>VOC – Voice Of Customer to CTQ Mapping</vt:lpstr>
      <vt:lpstr>SIPOC</vt:lpstr>
      <vt:lpstr>Measure Phase</vt:lpstr>
      <vt:lpstr>Process Map </vt:lpstr>
      <vt:lpstr>Data Collection Plan</vt:lpstr>
      <vt:lpstr>Understanding process variation…           Measurement Data Display </vt:lpstr>
      <vt:lpstr>Understanding Process Variation                        Measurement Data Display</vt:lpstr>
      <vt:lpstr>🧠 Key Learnings: </vt:lpstr>
      <vt:lpstr>Output Sigma Understanding the Capability of the process</vt:lpstr>
      <vt:lpstr>Hypothesis Test: Evaluating Fraud Behavior Indicators </vt:lpstr>
      <vt:lpstr>Analyze Phase</vt:lpstr>
      <vt:lpstr>Cause and Effect Diagram</vt:lpstr>
      <vt:lpstr>Prioritization of X’s: Control / Impact Matrix using Fishbone Diagram</vt:lpstr>
      <vt:lpstr>Narrow to Root Causes – Display Your Data</vt:lpstr>
      <vt:lpstr>Hypothesis Test Summary – Mann-Whitney Results </vt:lpstr>
      <vt:lpstr> Spearman Correlation – Fraud Indicators </vt:lpstr>
      <vt:lpstr>Improve Phase</vt:lpstr>
      <vt:lpstr> Improve Phase – Solution Identification </vt:lpstr>
      <vt:lpstr>Improve Phase – Feasibility vs. Impact Matrix </vt:lpstr>
      <vt:lpstr>Simulated Impact – Before vs. After Improvements </vt:lpstr>
      <vt:lpstr>Control Phase</vt:lpstr>
      <vt:lpstr>Control Phase – Monitoring &amp; Sustainability Plan </vt:lpstr>
      <vt:lpstr>Process Monitoring</vt:lpstr>
      <vt:lpstr>Before and After Improvement Comparison </vt:lpstr>
      <vt:lpstr>Monitoring &amp; Sustainability Plan </vt:lpstr>
      <vt:lpstr>Recommendations for Further Enhancement </vt:lpstr>
      <vt:lpstr>Individual Project Reflection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Manjunath K S</dc:creator>
  <cp:lastModifiedBy>Manjunath K S</cp:lastModifiedBy>
  <cp:revision>3</cp:revision>
  <dcterms:created xsi:type="dcterms:W3CDTF">2025-06-21T17:54:41Z</dcterms:created>
  <dcterms:modified xsi:type="dcterms:W3CDTF">2025-08-03T16:50:45Z</dcterms:modified>
</cp:coreProperties>
</file>