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AC8C2-91E7-45C0-8F0B-24B0A5504EB3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0934A8-F3A3-473C-A0DE-3BD524D18C8E}">
      <dgm:prSet phldrT="[Text]"/>
      <dgm:spPr/>
      <dgm:t>
        <a:bodyPr/>
        <a:lstStyle/>
        <a:p>
          <a:r>
            <a:rPr lang="en-US" dirty="0"/>
            <a:t>Located on remote server</a:t>
          </a:r>
        </a:p>
      </dgm:t>
    </dgm:pt>
    <dgm:pt modelId="{A9ACB005-4774-471F-922C-B95435D8276C}" type="parTrans" cxnId="{179829C9-AF01-48AD-8040-E720AAE4CBE0}">
      <dgm:prSet/>
      <dgm:spPr/>
      <dgm:t>
        <a:bodyPr/>
        <a:lstStyle/>
        <a:p>
          <a:endParaRPr lang="en-US"/>
        </a:p>
      </dgm:t>
    </dgm:pt>
    <dgm:pt modelId="{C3DC9578-0B04-449F-930A-60CF89D9496A}" type="sibTrans" cxnId="{179829C9-AF01-48AD-8040-E720AAE4CBE0}">
      <dgm:prSet/>
      <dgm:spPr/>
      <dgm:t>
        <a:bodyPr/>
        <a:lstStyle/>
        <a:p>
          <a:endParaRPr lang="en-US"/>
        </a:p>
      </dgm:t>
    </dgm:pt>
    <dgm:pt modelId="{865BCE73-E5A2-47E1-9F64-A716B89E8EFD}">
      <dgm:prSet phldrT="[Text]" phldr="1"/>
      <dgm:spPr/>
      <dgm:t>
        <a:bodyPr/>
        <a:lstStyle/>
        <a:p>
          <a:endParaRPr lang="en-US"/>
        </a:p>
      </dgm:t>
    </dgm:pt>
    <dgm:pt modelId="{A3F48CAD-43C3-4A4E-9391-2D38A756C5AD}" type="parTrans" cxnId="{D750B951-48C3-4239-B366-C88B5F3128B5}">
      <dgm:prSet/>
      <dgm:spPr/>
      <dgm:t>
        <a:bodyPr/>
        <a:lstStyle/>
        <a:p>
          <a:endParaRPr lang="en-US"/>
        </a:p>
      </dgm:t>
    </dgm:pt>
    <dgm:pt modelId="{D83D9262-ECB3-4A74-B00D-7225C600C038}" type="sibTrans" cxnId="{D750B951-48C3-4239-B366-C88B5F3128B5}">
      <dgm:prSet/>
      <dgm:spPr/>
      <dgm:t>
        <a:bodyPr/>
        <a:lstStyle/>
        <a:p>
          <a:endParaRPr lang="en-US"/>
        </a:p>
      </dgm:t>
    </dgm:pt>
    <dgm:pt modelId="{9E72315C-C1BF-4E11-B28B-213FD8088D3A}">
      <dgm:prSet phldrT="[Text]"/>
      <dgm:spPr/>
      <dgm:t>
        <a:bodyPr/>
        <a:lstStyle/>
        <a:p>
          <a:r>
            <a:rPr lang="en-US" dirty="0"/>
            <a:t>Consists of “.git” repository folder</a:t>
          </a:r>
        </a:p>
      </dgm:t>
    </dgm:pt>
    <dgm:pt modelId="{FBBC5FC7-6398-4089-A549-5995C55F8AA0}" type="parTrans" cxnId="{4FD6DA0E-47EE-47C7-ACBB-C046C5C13564}">
      <dgm:prSet/>
      <dgm:spPr/>
      <dgm:t>
        <a:bodyPr/>
        <a:lstStyle/>
        <a:p>
          <a:endParaRPr lang="en-US"/>
        </a:p>
      </dgm:t>
    </dgm:pt>
    <dgm:pt modelId="{AB0A5B81-CFBC-4554-9C6A-77ED65A069FC}" type="sibTrans" cxnId="{4FD6DA0E-47EE-47C7-ACBB-C046C5C13564}">
      <dgm:prSet/>
      <dgm:spPr/>
      <dgm:t>
        <a:bodyPr/>
        <a:lstStyle/>
        <a:p>
          <a:endParaRPr lang="en-US"/>
        </a:p>
      </dgm:t>
    </dgm:pt>
    <dgm:pt modelId="{18FA85EA-5FCB-447D-959C-4B01A68D6498}">
      <dgm:prSet phldrT="[Text]" phldr="1"/>
      <dgm:spPr/>
      <dgm:t>
        <a:bodyPr/>
        <a:lstStyle/>
        <a:p>
          <a:endParaRPr lang="en-US" dirty="0"/>
        </a:p>
      </dgm:t>
    </dgm:pt>
    <dgm:pt modelId="{221E4811-A695-443E-AD7B-995286168926}" type="parTrans" cxnId="{D9BF586F-7D9E-44FC-9C09-E8EAA23C11FA}">
      <dgm:prSet/>
      <dgm:spPr/>
      <dgm:t>
        <a:bodyPr/>
        <a:lstStyle/>
        <a:p>
          <a:endParaRPr lang="en-US"/>
        </a:p>
      </dgm:t>
    </dgm:pt>
    <dgm:pt modelId="{AB09F04E-3E25-4CEC-95CF-096460E0CA8D}" type="sibTrans" cxnId="{D9BF586F-7D9E-44FC-9C09-E8EAA23C11FA}">
      <dgm:prSet/>
      <dgm:spPr/>
      <dgm:t>
        <a:bodyPr/>
        <a:lstStyle/>
        <a:p>
          <a:endParaRPr lang="en-US"/>
        </a:p>
      </dgm:t>
    </dgm:pt>
    <dgm:pt modelId="{5ADA4157-0DB3-44BF-939D-F6DAFE58A0A8}">
      <dgm:prSet phldrT="[Text]"/>
      <dgm:spPr/>
      <dgm:t>
        <a:bodyPr/>
        <a:lstStyle/>
        <a:p>
          <a:r>
            <a:rPr lang="en-US" dirty="0"/>
            <a:t>For team to share and exchange data</a:t>
          </a:r>
        </a:p>
      </dgm:t>
    </dgm:pt>
    <dgm:pt modelId="{3856FABD-D0D3-4A59-B296-D0E4AB9C2F4F}" type="parTrans" cxnId="{6EED035B-1519-4857-B3A1-E24DB0B6B795}">
      <dgm:prSet/>
      <dgm:spPr/>
      <dgm:t>
        <a:bodyPr/>
        <a:lstStyle/>
        <a:p>
          <a:endParaRPr lang="en-US"/>
        </a:p>
      </dgm:t>
    </dgm:pt>
    <dgm:pt modelId="{37AC6D4C-299F-446F-85E9-5C15A347F09C}" type="sibTrans" cxnId="{6EED035B-1519-4857-B3A1-E24DB0B6B795}">
      <dgm:prSet/>
      <dgm:spPr/>
      <dgm:t>
        <a:bodyPr/>
        <a:lstStyle/>
        <a:p>
          <a:endParaRPr lang="en-US"/>
        </a:p>
      </dgm:t>
    </dgm:pt>
    <dgm:pt modelId="{018968CC-573A-4A41-A04D-D5C44C68C5EE}">
      <dgm:prSet phldrT="[Text]" phldr="1"/>
      <dgm:spPr/>
      <dgm:t>
        <a:bodyPr/>
        <a:lstStyle/>
        <a:p>
          <a:endParaRPr lang="en-US" dirty="0"/>
        </a:p>
      </dgm:t>
    </dgm:pt>
    <dgm:pt modelId="{C0871006-B064-4426-9867-BD6CA21068FF}" type="sibTrans" cxnId="{B6F7D868-0705-4D10-B873-512166561F30}">
      <dgm:prSet/>
      <dgm:spPr/>
      <dgm:t>
        <a:bodyPr/>
        <a:lstStyle/>
        <a:p>
          <a:endParaRPr lang="en-US"/>
        </a:p>
      </dgm:t>
    </dgm:pt>
    <dgm:pt modelId="{ABFE99D1-2324-48E7-BCFE-C772A1810D88}" type="parTrans" cxnId="{B6F7D868-0705-4D10-B873-512166561F30}">
      <dgm:prSet/>
      <dgm:spPr/>
      <dgm:t>
        <a:bodyPr/>
        <a:lstStyle/>
        <a:p>
          <a:endParaRPr lang="en-US"/>
        </a:p>
      </dgm:t>
    </dgm:pt>
    <dgm:pt modelId="{1FDFA7E2-0535-4F11-8A11-D76AF8826ABD}" type="pres">
      <dgm:prSet presAssocID="{98FAC8C2-91E7-45C0-8F0B-24B0A5504EB3}" presName="linearFlow" presStyleCnt="0">
        <dgm:presLayoutVars>
          <dgm:dir/>
          <dgm:animLvl val="lvl"/>
          <dgm:resizeHandles val="exact"/>
        </dgm:presLayoutVars>
      </dgm:prSet>
      <dgm:spPr/>
    </dgm:pt>
    <dgm:pt modelId="{9CA0C546-BB4E-499E-AA14-DC35273C21CC}" type="pres">
      <dgm:prSet presAssocID="{018968CC-573A-4A41-A04D-D5C44C68C5EE}" presName="composite" presStyleCnt="0"/>
      <dgm:spPr/>
    </dgm:pt>
    <dgm:pt modelId="{DD3604E3-443F-469D-A4AA-B66EA299EB45}" type="pres">
      <dgm:prSet presAssocID="{018968CC-573A-4A41-A04D-D5C44C68C5E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5F15366-7923-485B-A5F0-8CE20810CA5F}" type="pres">
      <dgm:prSet presAssocID="{018968CC-573A-4A41-A04D-D5C44C68C5EE}" presName="descendantText" presStyleLbl="alignAcc1" presStyleIdx="0" presStyleCnt="3">
        <dgm:presLayoutVars>
          <dgm:bulletEnabled val="1"/>
        </dgm:presLayoutVars>
      </dgm:prSet>
      <dgm:spPr/>
    </dgm:pt>
    <dgm:pt modelId="{0307F60B-DA62-4BC1-B188-C6229A0445B9}" type="pres">
      <dgm:prSet presAssocID="{C0871006-B064-4426-9867-BD6CA21068FF}" presName="sp" presStyleCnt="0"/>
      <dgm:spPr/>
    </dgm:pt>
    <dgm:pt modelId="{98342D0B-AC18-40CC-AA66-0680F21888C5}" type="pres">
      <dgm:prSet presAssocID="{865BCE73-E5A2-47E1-9F64-A716B89E8EFD}" presName="composite" presStyleCnt="0"/>
      <dgm:spPr/>
    </dgm:pt>
    <dgm:pt modelId="{6AF508E4-21E6-4163-89A2-70CA168B7A88}" type="pres">
      <dgm:prSet presAssocID="{865BCE73-E5A2-47E1-9F64-A716B89E8EF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3A8771F-8274-46A7-8E2C-5B20170233CB}" type="pres">
      <dgm:prSet presAssocID="{865BCE73-E5A2-47E1-9F64-A716B89E8EFD}" presName="descendantText" presStyleLbl="alignAcc1" presStyleIdx="1" presStyleCnt="3">
        <dgm:presLayoutVars>
          <dgm:bulletEnabled val="1"/>
        </dgm:presLayoutVars>
      </dgm:prSet>
      <dgm:spPr/>
    </dgm:pt>
    <dgm:pt modelId="{F16DFFA5-BAC0-4E02-B72C-B1CBF4AF2878}" type="pres">
      <dgm:prSet presAssocID="{D83D9262-ECB3-4A74-B00D-7225C600C038}" presName="sp" presStyleCnt="0"/>
      <dgm:spPr/>
    </dgm:pt>
    <dgm:pt modelId="{DC1C9B8E-27E2-4E75-B0EE-F4769FB8F206}" type="pres">
      <dgm:prSet presAssocID="{18FA85EA-5FCB-447D-959C-4B01A68D6498}" presName="composite" presStyleCnt="0"/>
      <dgm:spPr/>
    </dgm:pt>
    <dgm:pt modelId="{D9B37EF0-19DC-4FE4-B8E9-2BA3CBBA6653}" type="pres">
      <dgm:prSet presAssocID="{18FA85EA-5FCB-447D-959C-4B01A68D649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7FE9EDD-7F27-48C2-916B-F6ABC7E5561A}" type="pres">
      <dgm:prSet presAssocID="{18FA85EA-5FCB-447D-959C-4B01A68D649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FD6DA0E-47EE-47C7-ACBB-C046C5C13564}" srcId="{865BCE73-E5A2-47E1-9F64-A716B89E8EFD}" destId="{9E72315C-C1BF-4E11-B28B-213FD8088D3A}" srcOrd="0" destOrd="0" parTransId="{FBBC5FC7-6398-4089-A549-5995C55F8AA0}" sibTransId="{AB0A5B81-CFBC-4554-9C6A-77ED65A069FC}"/>
    <dgm:cxn modelId="{FDCA3C18-479D-47E3-BD83-74004750474D}" type="presOf" srcId="{5ADA4157-0DB3-44BF-939D-F6DAFE58A0A8}" destId="{57FE9EDD-7F27-48C2-916B-F6ABC7E5561A}" srcOrd="0" destOrd="0" presId="urn:microsoft.com/office/officeart/2005/8/layout/chevron2"/>
    <dgm:cxn modelId="{BD3BE719-32FD-4CF0-9470-602B1BE8255B}" type="presOf" srcId="{018968CC-573A-4A41-A04D-D5C44C68C5EE}" destId="{DD3604E3-443F-469D-A4AA-B66EA299EB45}" srcOrd="0" destOrd="0" presId="urn:microsoft.com/office/officeart/2005/8/layout/chevron2"/>
    <dgm:cxn modelId="{5361E836-5615-44EA-8238-1ECC0FA31B68}" type="presOf" srcId="{865BCE73-E5A2-47E1-9F64-A716B89E8EFD}" destId="{6AF508E4-21E6-4163-89A2-70CA168B7A88}" srcOrd="0" destOrd="0" presId="urn:microsoft.com/office/officeart/2005/8/layout/chevron2"/>
    <dgm:cxn modelId="{6EED035B-1519-4857-B3A1-E24DB0B6B795}" srcId="{18FA85EA-5FCB-447D-959C-4B01A68D6498}" destId="{5ADA4157-0DB3-44BF-939D-F6DAFE58A0A8}" srcOrd="0" destOrd="0" parTransId="{3856FABD-D0D3-4A59-B296-D0E4AB9C2F4F}" sibTransId="{37AC6D4C-299F-446F-85E9-5C15A347F09C}"/>
    <dgm:cxn modelId="{6D689B63-EFCD-4DA6-916E-C6FF724945C0}" type="presOf" srcId="{9E72315C-C1BF-4E11-B28B-213FD8088D3A}" destId="{23A8771F-8274-46A7-8E2C-5B20170233CB}" srcOrd="0" destOrd="0" presId="urn:microsoft.com/office/officeart/2005/8/layout/chevron2"/>
    <dgm:cxn modelId="{284ED668-190E-4F8E-9372-3BFEA84FCFF6}" type="presOf" srcId="{18FA85EA-5FCB-447D-959C-4B01A68D6498}" destId="{D9B37EF0-19DC-4FE4-B8E9-2BA3CBBA6653}" srcOrd="0" destOrd="0" presId="urn:microsoft.com/office/officeart/2005/8/layout/chevron2"/>
    <dgm:cxn modelId="{B6F7D868-0705-4D10-B873-512166561F30}" srcId="{98FAC8C2-91E7-45C0-8F0B-24B0A5504EB3}" destId="{018968CC-573A-4A41-A04D-D5C44C68C5EE}" srcOrd="0" destOrd="0" parTransId="{ABFE99D1-2324-48E7-BCFE-C772A1810D88}" sibTransId="{C0871006-B064-4426-9867-BD6CA21068FF}"/>
    <dgm:cxn modelId="{D9BF586F-7D9E-44FC-9C09-E8EAA23C11FA}" srcId="{98FAC8C2-91E7-45C0-8F0B-24B0A5504EB3}" destId="{18FA85EA-5FCB-447D-959C-4B01A68D6498}" srcOrd="2" destOrd="0" parTransId="{221E4811-A695-443E-AD7B-995286168926}" sibTransId="{AB09F04E-3E25-4CEC-95CF-096460E0CA8D}"/>
    <dgm:cxn modelId="{D750B951-48C3-4239-B366-C88B5F3128B5}" srcId="{98FAC8C2-91E7-45C0-8F0B-24B0A5504EB3}" destId="{865BCE73-E5A2-47E1-9F64-A716B89E8EFD}" srcOrd="1" destOrd="0" parTransId="{A3F48CAD-43C3-4A4E-9391-2D38A756C5AD}" sibTransId="{D83D9262-ECB3-4A74-B00D-7225C600C038}"/>
    <dgm:cxn modelId="{7243FE78-A6AE-401E-A01C-62731FAB7065}" type="presOf" srcId="{98FAC8C2-91E7-45C0-8F0B-24B0A5504EB3}" destId="{1FDFA7E2-0535-4F11-8A11-D76AF8826ABD}" srcOrd="0" destOrd="0" presId="urn:microsoft.com/office/officeart/2005/8/layout/chevron2"/>
    <dgm:cxn modelId="{AF29B38A-27E8-412C-A941-86476F80274F}" type="presOf" srcId="{1B0934A8-F3A3-473C-A0DE-3BD524D18C8E}" destId="{45F15366-7923-485B-A5F0-8CE20810CA5F}" srcOrd="0" destOrd="0" presId="urn:microsoft.com/office/officeart/2005/8/layout/chevron2"/>
    <dgm:cxn modelId="{179829C9-AF01-48AD-8040-E720AAE4CBE0}" srcId="{018968CC-573A-4A41-A04D-D5C44C68C5EE}" destId="{1B0934A8-F3A3-473C-A0DE-3BD524D18C8E}" srcOrd="0" destOrd="0" parTransId="{A9ACB005-4774-471F-922C-B95435D8276C}" sibTransId="{C3DC9578-0B04-449F-930A-60CF89D9496A}"/>
    <dgm:cxn modelId="{8090DF4E-CD16-46B4-97ED-21E7FE77BF44}" type="presParOf" srcId="{1FDFA7E2-0535-4F11-8A11-D76AF8826ABD}" destId="{9CA0C546-BB4E-499E-AA14-DC35273C21CC}" srcOrd="0" destOrd="0" presId="urn:microsoft.com/office/officeart/2005/8/layout/chevron2"/>
    <dgm:cxn modelId="{D1CEA956-02BE-49E8-A8D4-A2A130B452C3}" type="presParOf" srcId="{9CA0C546-BB4E-499E-AA14-DC35273C21CC}" destId="{DD3604E3-443F-469D-A4AA-B66EA299EB45}" srcOrd="0" destOrd="0" presId="urn:microsoft.com/office/officeart/2005/8/layout/chevron2"/>
    <dgm:cxn modelId="{4A7D6B12-A2FF-4CA9-A3F9-A0F74B52987F}" type="presParOf" srcId="{9CA0C546-BB4E-499E-AA14-DC35273C21CC}" destId="{45F15366-7923-485B-A5F0-8CE20810CA5F}" srcOrd="1" destOrd="0" presId="urn:microsoft.com/office/officeart/2005/8/layout/chevron2"/>
    <dgm:cxn modelId="{B90CD74E-87BF-4A65-A1DD-20ABCB31C369}" type="presParOf" srcId="{1FDFA7E2-0535-4F11-8A11-D76AF8826ABD}" destId="{0307F60B-DA62-4BC1-B188-C6229A0445B9}" srcOrd="1" destOrd="0" presId="urn:microsoft.com/office/officeart/2005/8/layout/chevron2"/>
    <dgm:cxn modelId="{BBD5A880-65F9-43A9-89EA-D74D6B85C7B6}" type="presParOf" srcId="{1FDFA7E2-0535-4F11-8A11-D76AF8826ABD}" destId="{98342D0B-AC18-40CC-AA66-0680F21888C5}" srcOrd="2" destOrd="0" presId="urn:microsoft.com/office/officeart/2005/8/layout/chevron2"/>
    <dgm:cxn modelId="{072ACC2A-9B0B-4684-B838-35AA789F0C90}" type="presParOf" srcId="{98342D0B-AC18-40CC-AA66-0680F21888C5}" destId="{6AF508E4-21E6-4163-89A2-70CA168B7A88}" srcOrd="0" destOrd="0" presId="urn:microsoft.com/office/officeart/2005/8/layout/chevron2"/>
    <dgm:cxn modelId="{4C99A16A-EB98-42CA-A46C-EF54A9E3DA24}" type="presParOf" srcId="{98342D0B-AC18-40CC-AA66-0680F21888C5}" destId="{23A8771F-8274-46A7-8E2C-5B20170233CB}" srcOrd="1" destOrd="0" presId="urn:microsoft.com/office/officeart/2005/8/layout/chevron2"/>
    <dgm:cxn modelId="{4F308F29-1C1D-4797-852D-811727A22006}" type="presParOf" srcId="{1FDFA7E2-0535-4F11-8A11-D76AF8826ABD}" destId="{F16DFFA5-BAC0-4E02-B72C-B1CBF4AF2878}" srcOrd="3" destOrd="0" presId="urn:microsoft.com/office/officeart/2005/8/layout/chevron2"/>
    <dgm:cxn modelId="{237A35EB-CA36-41AA-A7E1-EFEF39A7B578}" type="presParOf" srcId="{1FDFA7E2-0535-4F11-8A11-D76AF8826ABD}" destId="{DC1C9B8E-27E2-4E75-B0EE-F4769FB8F206}" srcOrd="4" destOrd="0" presId="urn:microsoft.com/office/officeart/2005/8/layout/chevron2"/>
    <dgm:cxn modelId="{46B09E47-1E91-4848-9743-630D9EAAE4CF}" type="presParOf" srcId="{DC1C9B8E-27E2-4E75-B0EE-F4769FB8F206}" destId="{D9B37EF0-19DC-4FE4-B8E9-2BA3CBBA6653}" srcOrd="0" destOrd="0" presId="urn:microsoft.com/office/officeart/2005/8/layout/chevron2"/>
    <dgm:cxn modelId="{8C778D2B-972A-47DC-B669-22A466F71456}" type="presParOf" srcId="{DC1C9B8E-27E2-4E75-B0EE-F4769FB8F206}" destId="{57FE9EDD-7F27-48C2-916B-F6ABC7E556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FAC8C2-91E7-45C0-8F0B-24B0A5504EB3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8968CC-573A-4A41-A04D-D5C44C68C5EE}">
      <dgm:prSet phldrT="[Text]" phldr="1"/>
      <dgm:spPr/>
      <dgm:t>
        <a:bodyPr/>
        <a:lstStyle/>
        <a:p>
          <a:endParaRPr lang="en-US" dirty="0"/>
        </a:p>
      </dgm:t>
    </dgm:pt>
    <dgm:pt modelId="{ABFE99D1-2324-48E7-BCFE-C772A1810D88}" type="parTrans" cxnId="{B6F7D868-0705-4D10-B873-512166561F30}">
      <dgm:prSet/>
      <dgm:spPr/>
      <dgm:t>
        <a:bodyPr/>
        <a:lstStyle/>
        <a:p>
          <a:endParaRPr lang="en-US"/>
        </a:p>
      </dgm:t>
    </dgm:pt>
    <dgm:pt modelId="{C0871006-B064-4426-9867-BD6CA21068FF}" type="sibTrans" cxnId="{B6F7D868-0705-4D10-B873-512166561F30}">
      <dgm:prSet/>
      <dgm:spPr/>
      <dgm:t>
        <a:bodyPr/>
        <a:lstStyle/>
        <a:p>
          <a:endParaRPr lang="en-US"/>
        </a:p>
      </dgm:t>
    </dgm:pt>
    <dgm:pt modelId="{1B0934A8-F3A3-473C-A0DE-3BD524D18C8E}">
      <dgm:prSet phldrT="[Text]"/>
      <dgm:spPr/>
      <dgm:t>
        <a:bodyPr/>
        <a:lstStyle/>
        <a:p>
          <a:r>
            <a:rPr lang="en-US" dirty="0"/>
            <a:t>Located on local machine</a:t>
          </a:r>
        </a:p>
      </dgm:t>
    </dgm:pt>
    <dgm:pt modelId="{A9ACB005-4774-471F-922C-B95435D8276C}" type="parTrans" cxnId="{179829C9-AF01-48AD-8040-E720AAE4CBE0}">
      <dgm:prSet/>
      <dgm:spPr/>
      <dgm:t>
        <a:bodyPr/>
        <a:lstStyle/>
        <a:p>
          <a:endParaRPr lang="en-US"/>
        </a:p>
      </dgm:t>
    </dgm:pt>
    <dgm:pt modelId="{C3DC9578-0B04-449F-930A-60CF89D9496A}" type="sibTrans" cxnId="{179829C9-AF01-48AD-8040-E720AAE4CBE0}">
      <dgm:prSet/>
      <dgm:spPr/>
      <dgm:t>
        <a:bodyPr/>
        <a:lstStyle/>
        <a:p>
          <a:endParaRPr lang="en-US"/>
        </a:p>
      </dgm:t>
    </dgm:pt>
    <dgm:pt modelId="{865BCE73-E5A2-47E1-9F64-A716B89E8EFD}">
      <dgm:prSet phldrT="[Text]" phldr="1"/>
      <dgm:spPr/>
      <dgm:t>
        <a:bodyPr/>
        <a:lstStyle/>
        <a:p>
          <a:endParaRPr lang="en-US"/>
        </a:p>
      </dgm:t>
    </dgm:pt>
    <dgm:pt modelId="{A3F48CAD-43C3-4A4E-9391-2D38A756C5AD}" type="parTrans" cxnId="{D750B951-48C3-4239-B366-C88B5F3128B5}">
      <dgm:prSet/>
      <dgm:spPr/>
      <dgm:t>
        <a:bodyPr/>
        <a:lstStyle/>
        <a:p>
          <a:endParaRPr lang="en-US"/>
        </a:p>
      </dgm:t>
    </dgm:pt>
    <dgm:pt modelId="{D83D9262-ECB3-4A74-B00D-7225C600C038}" type="sibTrans" cxnId="{D750B951-48C3-4239-B366-C88B5F3128B5}">
      <dgm:prSet/>
      <dgm:spPr/>
      <dgm:t>
        <a:bodyPr/>
        <a:lstStyle/>
        <a:p>
          <a:endParaRPr lang="en-US"/>
        </a:p>
      </dgm:t>
    </dgm:pt>
    <dgm:pt modelId="{9E72315C-C1BF-4E11-B28B-213FD8088D3A}">
      <dgm:prSet phldrT="[Text]"/>
      <dgm:spPr/>
      <dgm:t>
        <a:bodyPr/>
        <a:lstStyle/>
        <a:p>
          <a:r>
            <a:rPr lang="en-US" dirty="0"/>
            <a:t>Resides as a “.git” folder inside project root</a:t>
          </a:r>
        </a:p>
      </dgm:t>
    </dgm:pt>
    <dgm:pt modelId="{FBBC5FC7-6398-4089-A549-5995C55F8AA0}" type="parTrans" cxnId="{4FD6DA0E-47EE-47C7-ACBB-C046C5C13564}">
      <dgm:prSet/>
      <dgm:spPr/>
      <dgm:t>
        <a:bodyPr/>
        <a:lstStyle/>
        <a:p>
          <a:endParaRPr lang="en-US"/>
        </a:p>
      </dgm:t>
    </dgm:pt>
    <dgm:pt modelId="{AB0A5B81-CFBC-4554-9C6A-77ED65A069FC}" type="sibTrans" cxnId="{4FD6DA0E-47EE-47C7-ACBB-C046C5C13564}">
      <dgm:prSet/>
      <dgm:spPr/>
      <dgm:t>
        <a:bodyPr/>
        <a:lstStyle/>
        <a:p>
          <a:endParaRPr lang="en-US"/>
        </a:p>
      </dgm:t>
    </dgm:pt>
    <dgm:pt modelId="{18FA85EA-5FCB-447D-959C-4B01A68D6498}">
      <dgm:prSet phldrT="[Text]" phldr="1"/>
      <dgm:spPr/>
      <dgm:t>
        <a:bodyPr/>
        <a:lstStyle/>
        <a:p>
          <a:endParaRPr lang="en-US"/>
        </a:p>
      </dgm:t>
    </dgm:pt>
    <dgm:pt modelId="{221E4811-A695-443E-AD7B-995286168926}" type="parTrans" cxnId="{D9BF586F-7D9E-44FC-9C09-E8EAA23C11FA}">
      <dgm:prSet/>
      <dgm:spPr/>
      <dgm:t>
        <a:bodyPr/>
        <a:lstStyle/>
        <a:p>
          <a:endParaRPr lang="en-US"/>
        </a:p>
      </dgm:t>
    </dgm:pt>
    <dgm:pt modelId="{AB09F04E-3E25-4CEC-95CF-096460E0CA8D}" type="sibTrans" cxnId="{D9BF586F-7D9E-44FC-9C09-E8EAA23C11FA}">
      <dgm:prSet/>
      <dgm:spPr/>
      <dgm:t>
        <a:bodyPr/>
        <a:lstStyle/>
        <a:p>
          <a:endParaRPr lang="en-US"/>
        </a:p>
      </dgm:t>
    </dgm:pt>
    <dgm:pt modelId="{5ADA4157-0DB3-44BF-939D-F6DAFE58A0A8}">
      <dgm:prSet phldrT="[Text]"/>
      <dgm:spPr/>
      <dgm:t>
        <a:bodyPr/>
        <a:lstStyle/>
        <a:p>
          <a:r>
            <a:rPr lang="en-US" dirty="0"/>
            <a:t>Only admin of the machine can work with this repository</a:t>
          </a:r>
        </a:p>
      </dgm:t>
    </dgm:pt>
    <dgm:pt modelId="{3856FABD-D0D3-4A59-B296-D0E4AB9C2F4F}" type="parTrans" cxnId="{6EED035B-1519-4857-B3A1-E24DB0B6B795}">
      <dgm:prSet/>
      <dgm:spPr/>
      <dgm:t>
        <a:bodyPr/>
        <a:lstStyle/>
        <a:p>
          <a:endParaRPr lang="en-US"/>
        </a:p>
      </dgm:t>
    </dgm:pt>
    <dgm:pt modelId="{37AC6D4C-299F-446F-85E9-5C15A347F09C}" type="sibTrans" cxnId="{6EED035B-1519-4857-B3A1-E24DB0B6B795}">
      <dgm:prSet/>
      <dgm:spPr/>
      <dgm:t>
        <a:bodyPr/>
        <a:lstStyle/>
        <a:p>
          <a:endParaRPr lang="en-US"/>
        </a:p>
      </dgm:t>
    </dgm:pt>
    <dgm:pt modelId="{1FDFA7E2-0535-4F11-8A11-D76AF8826ABD}" type="pres">
      <dgm:prSet presAssocID="{98FAC8C2-91E7-45C0-8F0B-24B0A5504EB3}" presName="linearFlow" presStyleCnt="0">
        <dgm:presLayoutVars>
          <dgm:dir/>
          <dgm:animLvl val="lvl"/>
          <dgm:resizeHandles val="exact"/>
        </dgm:presLayoutVars>
      </dgm:prSet>
      <dgm:spPr/>
    </dgm:pt>
    <dgm:pt modelId="{9CA0C546-BB4E-499E-AA14-DC35273C21CC}" type="pres">
      <dgm:prSet presAssocID="{018968CC-573A-4A41-A04D-D5C44C68C5EE}" presName="composite" presStyleCnt="0"/>
      <dgm:spPr/>
    </dgm:pt>
    <dgm:pt modelId="{DD3604E3-443F-469D-A4AA-B66EA299EB45}" type="pres">
      <dgm:prSet presAssocID="{018968CC-573A-4A41-A04D-D5C44C68C5E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5F15366-7923-485B-A5F0-8CE20810CA5F}" type="pres">
      <dgm:prSet presAssocID="{018968CC-573A-4A41-A04D-D5C44C68C5EE}" presName="descendantText" presStyleLbl="alignAcc1" presStyleIdx="0" presStyleCnt="3">
        <dgm:presLayoutVars>
          <dgm:bulletEnabled val="1"/>
        </dgm:presLayoutVars>
      </dgm:prSet>
      <dgm:spPr/>
    </dgm:pt>
    <dgm:pt modelId="{0307F60B-DA62-4BC1-B188-C6229A0445B9}" type="pres">
      <dgm:prSet presAssocID="{C0871006-B064-4426-9867-BD6CA21068FF}" presName="sp" presStyleCnt="0"/>
      <dgm:spPr/>
    </dgm:pt>
    <dgm:pt modelId="{98342D0B-AC18-40CC-AA66-0680F21888C5}" type="pres">
      <dgm:prSet presAssocID="{865BCE73-E5A2-47E1-9F64-A716B89E8EFD}" presName="composite" presStyleCnt="0"/>
      <dgm:spPr/>
    </dgm:pt>
    <dgm:pt modelId="{6AF508E4-21E6-4163-89A2-70CA168B7A88}" type="pres">
      <dgm:prSet presAssocID="{865BCE73-E5A2-47E1-9F64-A716B89E8EF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3A8771F-8274-46A7-8E2C-5B20170233CB}" type="pres">
      <dgm:prSet presAssocID="{865BCE73-E5A2-47E1-9F64-A716B89E8EFD}" presName="descendantText" presStyleLbl="alignAcc1" presStyleIdx="1" presStyleCnt="3">
        <dgm:presLayoutVars>
          <dgm:bulletEnabled val="1"/>
        </dgm:presLayoutVars>
      </dgm:prSet>
      <dgm:spPr/>
    </dgm:pt>
    <dgm:pt modelId="{F16DFFA5-BAC0-4E02-B72C-B1CBF4AF2878}" type="pres">
      <dgm:prSet presAssocID="{D83D9262-ECB3-4A74-B00D-7225C600C038}" presName="sp" presStyleCnt="0"/>
      <dgm:spPr/>
    </dgm:pt>
    <dgm:pt modelId="{DC1C9B8E-27E2-4E75-B0EE-F4769FB8F206}" type="pres">
      <dgm:prSet presAssocID="{18FA85EA-5FCB-447D-959C-4B01A68D6498}" presName="composite" presStyleCnt="0"/>
      <dgm:spPr/>
    </dgm:pt>
    <dgm:pt modelId="{D9B37EF0-19DC-4FE4-B8E9-2BA3CBBA6653}" type="pres">
      <dgm:prSet presAssocID="{18FA85EA-5FCB-447D-959C-4B01A68D649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7FE9EDD-7F27-48C2-916B-F6ABC7E5561A}" type="pres">
      <dgm:prSet presAssocID="{18FA85EA-5FCB-447D-959C-4B01A68D649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FD6DA0E-47EE-47C7-ACBB-C046C5C13564}" srcId="{865BCE73-E5A2-47E1-9F64-A716B89E8EFD}" destId="{9E72315C-C1BF-4E11-B28B-213FD8088D3A}" srcOrd="0" destOrd="0" parTransId="{FBBC5FC7-6398-4089-A549-5995C55F8AA0}" sibTransId="{AB0A5B81-CFBC-4554-9C6A-77ED65A069FC}"/>
    <dgm:cxn modelId="{FDCA3C18-479D-47E3-BD83-74004750474D}" type="presOf" srcId="{5ADA4157-0DB3-44BF-939D-F6DAFE58A0A8}" destId="{57FE9EDD-7F27-48C2-916B-F6ABC7E5561A}" srcOrd="0" destOrd="0" presId="urn:microsoft.com/office/officeart/2005/8/layout/chevron2"/>
    <dgm:cxn modelId="{BD3BE719-32FD-4CF0-9470-602B1BE8255B}" type="presOf" srcId="{018968CC-573A-4A41-A04D-D5C44C68C5EE}" destId="{DD3604E3-443F-469D-A4AA-B66EA299EB45}" srcOrd="0" destOrd="0" presId="urn:microsoft.com/office/officeart/2005/8/layout/chevron2"/>
    <dgm:cxn modelId="{5361E836-5615-44EA-8238-1ECC0FA31B68}" type="presOf" srcId="{865BCE73-E5A2-47E1-9F64-A716B89E8EFD}" destId="{6AF508E4-21E6-4163-89A2-70CA168B7A88}" srcOrd="0" destOrd="0" presId="urn:microsoft.com/office/officeart/2005/8/layout/chevron2"/>
    <dgm:cxn modelId="{6EED035B-1519-4857-B3A1-E24DB0B6B795}" srcId="{18FA85EA-5FCB-447D-959C-4B01A68D6498}" destId="{5ADA4157-0DB3-44BF-939D-F6DAFE58A0A8}" srcOrd="0" destOrd="0" parTransId="{3856FABD-D0D3-4A59-B296-D0E4AB9C2F4F}" sibTransId="{37AC6D4C-299F-446F-85E9-5C15A347F09C}"/>
    <dgm:cxn modelId="{6D689B63-EFCD-4DA6-916E-C6FF724945C0}" type="presOf" srcId="{9E72315C-C1BF-4E11-B28B-213FD8088D3A}" destId="{23A8771F-8274-46A7-8E2C-5B20170233CB}" srcOrd="0" destOrd="0" presId="urn:microsoft.com/office/officeart/2005/8/layout/chevron2"/>
    <dgm:cxn modelId="{284ED668-190E-4F8E-9372-3BFEA84FCFF6}" type="presOf" srcId="{18FA85EA-5FCB-447D-959C-4B01A68D6498}" destId="{D9B37EF0-19DC-4FE4-B8E9-2BA3CBBA6653}" srcOrd="0" destOrd="0" presId="urn:microsoft.com/office/officeart/2005/8/layout/chevron2"/>
    <dgm:cxn modelId="{B6F7D868-0705-4D10-B873-512166561F30}" srcId="{98FAC8C2-91E7-45C0-8F0B-24B0A5504EB3}" destId="{018968CC-573A-4A41-A04D-D5C44C68C5EE}" srcOrd="0" destOrd="0" parTransId="{ABFE99D1-2324-48E7-BCFE-C772A1810D88}" sibTransId="{C0871006-B064-4426-9867-BD6CA21068FF}"/>
    <dgm:cxn modelId="{D9BF586F-7D9E-44FC-9C09-E8EAA23C11FA}" srcId="{98FAC8C2-91E7-45C0-8F0B-24B0A5504EB3}" destId="{18FA85EA-5FCB-447D-959C-4B01A68D6498}" srcOrd="2" destOrd="0" parTransId="{221E4811-A695-443E-AD7B-995286168926}" sibTransId="{AB09F04E-3E25-4CEC-95CF-096460E0CA8D}"/>
    <dgm:cxn modelId="{D750B951-48C3-4239-B366-C88B5F3128B5}" srcId="{98FAC8C2-91E7-45C0-8F0B-24B0A5504EB3}" destId="{865BCE73-E5A2-47E1-9F64-A716B89E8EFD}" srcOrd="1" destOrd="0" parTransId="{A3F48CAD-43C3-4A4E-9391-2D38A756C5AD}" sibTransId="{D83D9262-ECB3-4A74-B00D-7225C600C038}"/>
    <dgm:cxn modelId="{7243FE78-A6AE-401E-A01C-62731FAB7065}" type="presOf" srcId="{98FAC8C2-91E7-45C0-8F0B-24B0A5504EB3}" destId="{1FDFA7E2-0535-4F11-8A11-D76AF8826ABD}" srcOrd="0" destOrd="0" presId="urn:microsoft.com/office/officeart/2005/8/layout/chevron2"/>
    <dgm:cxn modelId="{AF29B38A-27E8-412C-A941-86476F80274F}" type="presOf" srcId="{1B0934A8-F3A3-473C-A0DE-3BD524D18C8E}" destId="{45F15366-7923-485B-A5F0-8CE20810CA5F}" srcOrd="0" destOrd="0" presId="urn:microsoft.com/office/officeart/2005/8/layout/chevron2"/>
    <dgm:cxn modelId="{179829C9-AF01-48AD-8040-E720AAE4CBE0}" srcId="{018968CC-573A-4A41-A04D-D5C44C68C5EE}" destId="{1B0934A8-F3A3-473C-A0DE-3BD524D18C8E}" srcOrd="0" destOrd="0" parTransId="{A9ACB005-4774-471F-922C-B95435D8276C}" sibTransId="{C3DC9578-0B04-449F-930A-60CF89D9496A}"/>
    <dgm:cxn modelId="{8090DF4E-CD16-46B4-97ED-21E7FE77BF44}" type="presParOf" srcId="{1FDFA7E2-0535-4F11-8A11-D76AF8826ABD}" destId="{9CA0C546-BB4E-499E-AA14-DC35273C21CC}" srcOrd="0" destOrd="0" presId="urn:microsoft.com/office/officeart/2005/8/layout/chevron2"/>
    <dgm:cxn modelId="{D1CEA956-02BE-49E8-A8D4-A2A130B452C3}" type="presParOf" srcId="{9CA0C546-BB4E-499E-AA14-DC35273C21CC}" destId="{DD3604E3-443F-469D-A4AA-B66EA299EB45}" srcOrd="0" destOrd="0" presId="urn:microsoft.com/office/officeart/2005/8/layout/chevron2"/>
    <dgm:cxn modelId="{4A7D6B12-A2FF-4CA9-A3F9-A0F74B52987F}" type="presParOf" srcId="{9CA0C546-BB4E-499E-AA14-DC35273C21CC}" destId="{45F15366-7923-485B-A5F0-8CE20810CA5F}" srcOrd="1" destOrd="0" presId="urn:microsoft.com/office/officeart/2005/8/layout/chevron2"/>
    <dgm:cxn modelId="{B90CD74E-87BF-4A65-A1DD-20ABCB31C369}" type="presParOf" srcId="{1FDFA7E2-0535-4F11-8A11-D76AF8826ABD}" destId="{0307F60B-DA62-4BC1-B188-C6229A0445B9}" srcOrd="1" destOrd="0" presId="urn:microsoft.com/office/officeart/2005/8/layout/chevron2"/>
    <dgm:cxn modelId="{BBD5A880-65F9-43A9-89EA-D74D6B85C7B6}" type="presParOf" srcId="{1FDFA7E2-0535-4F11-8A11-D76AF8826ABD}" destId="{98342D0B-AC18-40CC-AA66-0680F21888C5}" srcOrd="2" destOrd="0" presId="urn:microsoft.com/office/officeart/2005/8/layout/chevron2"/>
    <dgm:cxn modelId="{072ACC2A-9B0B-4684-B838-35AA789F0C90}" type="presParOf" srcId="{98342D0B-AC18-40CC-AA66-0680F21888C5}" destId="{6AF508E4-21E6-4163-89A2-70CA168B7A88}" srcOrd="0" destOrd="0" presId="urn:microsoft.com/office/officeart/2005/8/layout/chevron2"/>
    <dgm:cxn modelId="{4C99A16A-EB98-42CA-A46C-EF54A9E3DA24}" type="presParOf" srcId="{98342D0B-AC18-40CC-AA66-0680F21888C5}" destId="{23A8771F-8274-46A7-8E2C-5B20170233CB}" srcOrd="1" destOrd="0" presId="urn:microsoft.com/office/officeart/2005/8/layout/chevron2"/>
    <dgm:cxn modelId="{4F308F29-1C1D-4797-852D-811727A22006}" type="presParOf" srcId="{1FDFA7E2-0535-4F11-8A11-D76AF8826ABD}" destId="{F16DFFA5-BAC0-4E02-B72C-B1CBF4AF2878}" srcOrd="3" destOrd="0" presId="urn:microsoft.com/office/officeart/2005/8/layout/chevron2"/>
    <dgm:cxn modelId="{237A35EB-CA36-41AA-A7E1-EFEF39A7B578}" type="presParOf" srcId="{1FDFA7E2-0535-4F11-8A11-D76AF8826ABD}" destId="{DC1C9B8E-27E2-4E75-B0EE-F4769FB8F206}" srcOrd="4" destOrd="0" presId="urn:microsoft.com/office/officeart/2005/8/layout/chevron2"/>
    <dgm:cxn modelId="{46B09E47-1E91-4848-9743-630D9EAAE4CF}" type="presParOf" srcId="{DC1C9B8E-27E2-4E75-B0EE-F4769FB8F206}" destId="{D9B37EF0-19DC-4FE4-B8E9-2BA3CBBA6653}" srcOrd="0" destOrd="0" presId="urn:microsoft.com/office/officeart/2005/8/layout/chevron2"/>
    <dgm:cxn modelId="{8C778D2B-972A-47DC-B669-22A466F71456}" type="presParOf" srcId="{DC1C9B8E-27E2-4E75-B0EE-F4769FB8F206}" destId="{57FE9EDD-7F27-48C2-916B-F6ABC7E556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604E3-443F-469D-A4AA-B66EA299EB45}">
      <dsp:nvSpPr>
        <dsp:cNvPr id="0" name=""/>
        <dsp:cNvSpPr/>
      </dsp:nvSpPr>
      <dsp:spPr>
        <a:xfrm rot="5400000">
          <a:off x="-131241" y="132404"/>
          <a:ext cx="874943" cy="6124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307392"/>
        <a:ext cx="612460" cy="262483"/>
      </dsp:txXfrm>
    </dsp:sp>
    <dsp:sp modelId="{45F15366-7923-485B-A5F0-8CE20810CA5F}">
      <dsp:nvSpPr>
        <dsp:cNvPr id="0" name=""/>
        <dsp:cNvSpPr/>
      </dsp:nvSpPr>
      <dsp:spPr>
        <a:xfrm rot="5400000">
          <a:off x="1804107" y="-1190483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Located on remote server</a:t>
          </a:r>
        </a:p>
      </dsp:txBody>
      <dsp:txXfrm rot="-5400000">
        <a:off x="612461" y="28925"/>
        <a:ext cx="2924244" cy="513189"/>
      </dsp:txXfrm>
    </dsp:sp>
    <dsp:sp modelId="{6AF508E4-21E6-4163-89A2-70CA168B7A88}">
      <dsp:nvSpPr>
        <dsp:cNvPr id="0" name=""/>
        <dsp:cNvSpPr/>
      </dsp:nvSpPr>
      <dsp:spPr>
        <a:xfrm rot="5400000">
          <a:off x="-131241" y="794435"/>
          <a:ext cx="874943" cy="61246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969423"/>
        <a:ext cx="612460" cy="262483"/>
      </dsp:txXfrm>
    </dsp:sp>
    <dsp:sp modelId="{23A8771F-8274-46A7-8E2C-5B20170233CB}">
      <dsp:nvSpPr>
        <dsp:cNvPr id="0" name=""/>
        <dsp:cNvSpPr/>
      </dsp:nvSpPr>
      <dsp:spPr>
        <a:xfrm rot="5400000">
          <a:off x="1804107" y="-528452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Consists of “.git” repository folder</a:t>
          </a:r>
        </a:p>
      </dsp:txBody>
      <dsp:txXfrm rot="-5400000">
        <a:off x="612461" y="690956"/>
        <a:ext cx="2924244" cy="513189"/>
      </dsp:txXfrm>
    </dsp:sp>
    <dsp:sp modelId="{D9B37EF0-19DC-4FE4-B8E9-2BA3CBBA6653}">
      <dsp:nvSpPr>
        <dsp:cNvPr id="0" name=""/>
        <dsp:cNvSpPr/>
      </dsp:nvSpPr>
      <dsp:spPr>
        <a:xfrm rot="5400000">
          <a:off x="-131241" y="1456467"/>
          <a:ext cx="874943" cy="61246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1631455"/>
        <a:ext cx="612460" cy="262483"/>
      </dsp:txXfrm>
    </dsp:sp>
    <dsp:sp modelId="{57FE9EDD-7F27-48C2-916B-F6ABC7E5561A}">
      <dsp:nvSpPr>
        <dsp:cNvPr id="0" name=""/>
        <dsp:cNvSpPr/>
      </dsp:nvSpPr>
      <dsp:spPr>
        <a:xfrm rot="5400000">
          <a:off x="1804107" y="133579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For team to share and exchange data</a:t>
          </a:r>
        </a:p>
      </dsp:txBody>
      <dsp:txXfrm rot="-5400000">
        <a:off x="612461" y="1352987"/>
        <a:ext cx="2924244" cy="513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604E3-443F-469D-A4AA-B66EA299EB45}">
      <dsp:nvSpPr>
        <dsp:cNvPr id="0" name=""/>
        <dsp:cNvSpPr/>
      </dsp:nvSpPr>
      <dsp:spPr>
        <a:xfrm rot="5400000">
          <a:off x="-131241" y="132404"/>
          <a:ext cx="874943" cy="61246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307392"/>
        <a:ext cx="612460" cy="262483"/>
      </dsp:txXfrm>
    </dsp:sp>
    <dsp:sp modelId="{45F15366-7923-485B-A5F0-8CE20810CA5F}">
      <dsp:nvSpPr>
        <dsp:cNvPr id="0" name=""/>
        <dsp:cNvSpPr/>
      </dsp:nvSpPr>
      <dsp:spPr>
        <a:xfrm rot="5400000">
          <a:off x="1804107" y="-1190483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Located on local machine</a:t>
          </a:r>
        </a:p>
      </dsp:txBody>
      <dsp:txXfrm rot="-5400000">
        <a:off x="612461" y="28925"/>
        <a:ext cx="2924244" cy="513189"/>
      </dsp:txXfrm>
    </dsp:sp>
    <dsp:sp modelId="{6AF508E4-21E6-4163-89A2-70CA168B7A88}">
      <dsp:nvSpPr>
        <dsp:cNvPr id="0" name=""/>
        <dsp:cNvSpPr/>
      </dsp:nvSpPr>
      <dsp:spPr>
        <a:xfrm rot="5400000">
          <a:off x="-131241" y="794435"/>
          <a:ext cx="874943" cy="61246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969423"/>
        <a:ext cx="612460" cy="262483"/>
      </dsp:txXfrm>
    </dsp:sp>
    <dsp:sp modelId="{23A8771F-8274-46A7-8E2C-5B20170233CB}">
      <dsp:nvSpPr>
        <dsp:cNvPr id="0" name=""/>
        <dsp:cNvSpPr/>
      </dsp:nvSpPr>
      <dsp:spPr>
        <a:xfrm rot="5400000">
          <a:off x="1804107" y="-528452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Resides as a “.git” folder inside project root</a:t>
          </a:r>
        </a:p>
      </dsp:txBody>
      <dsp:txXfrm rot="-5400000">
        <a:off x="612461" y="690956"/>
        <a:ext cx="2924244" cy="513189"/>
      </dsp:txXfrm>
    </dsp:sp>
    <dsp:sp modelId="{D9B37EF0-19DC-4FE4-B8E9-2BA3CBBA6653}">
      <dsp:nvSpPr>
        <dsp:cNvPr id="0" name=""/>
        <dsp:cNvSpPr/>
      </dsp:nvSpPr>
      <dsp:spPr>
        <a:xfrm rot="5400000">
          <a:off x="-131241" y="1456467"/>
          <a:ext cx="874943" cy="61246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1631455"/>
        <a:ext cx="612460" cy="262483"/>
      </dsp:txXfrm>
    </dsp:sp>
    <dsp:sp modelId="{57FE9EDD-7F27-48C2-916B-F6ABC7E5561A}">
      <dsp:nvSpPr>
        <dsp:cNvPr id="0" name=""/>
        <dsp:cNvSpPr/>
      </dsp:nvSpPr>
      <dsp:spPr>
        <a:xfrm rot="5400000">
          <a:off x="1804107" y="133579"/>
          <a:ext cx="568713" cy="29520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Only admin of the machine can work with this repository</a:t>
          </a:r>
        </a:p>
      </dsp:txBody>
      <dsp:txXfrm rot="-5400000">
        <a:off x="612461" y="1352987"/>
        <a:ext cx="2924244" cy="513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9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2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2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8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9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90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8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7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5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7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23ABD2-F568-406D-80B9-D69BE7AD20DC}" type="datetimeFigureOut">
              <a:rPr lang="en-US" smtClean="0"/>
              <a:t>29/04/2022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A874D2-6426-4EC1-9CCB-EC9BDCFB4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9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gracesonthemenu.com/2011/11/search-queries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3C2761-C42F-4E7F-9640-D2BB671CA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87800"/>
            <a:ext cx="9724712" cy="1651000"/>
          </a:xfrm>
        </p:spPr>
        <p:txBody>
          <a:bodyPr>
            <a:normAutofit/>
          </a:bodyPr>
          <a:lstStyle/>
          <a:p>
            <a:r>
              <a:rPr lang="en-US" sz="2400" dirty="0" err="1"/>
              <a:t>Github</a:t>
            </a:r>
            <a:r>
              <a:rPr lang="en-US" sz="2400" dirty="0"/>
              <a:t> Desktop &amp; </a:t>
            </a:r>
            <a:r>
              <a:rPr lang="en-US" sz="2400" dirty="0" err="1"/>
              <a:t>Github</a:t>
            </a:r>
            <a:r>
              <a:rPr lang="en-US" sz="2400" dirty="0"/>
              <a:t> – Kickstart Guide</a:t>
            </a:r>
          </a:p>
          <a:p>
            <a:r>
              <a:rPr lang="en-US" sz="2400" dirty="0"/>
              <a:t>By</a:t>
            </a:r>
          </a:p>
          <a:p>
            <a:r>
              <a:rPr lang="en-US" sz="2400" dirty="0"/>
              <a:t>Vaishali, </a:t>
            </a:r>
            <a:r>
              <a:rPr lang="en-US" sz="2400" dirty="0" err="1"/>
              <a:t>Rohan,Aditya</a:t>
            </a:r>
            <a:r>
              <a:rPr lang="en-US" sz="2400" dirty="0"/>
              <a:t>, Abhishek &amp; </a:t>
            </a:r>
            <a:r>
              <a:rPr lang="en-US" sz="2400" dirty="0" err="1"/>
              <a:t>Cheliyan</a:t>
            </a:r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91ADF-D52C-44CD-9435-6B9A0A227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67" y="1690159"/>
            <a:ext cx="19050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D429A-862A-4E31-929F-A7BD0D7FA40D}"/>
              </a:ext>
            </a:extLst>
          </p:cNvPr>
          <p:cNvSpPr txBox="1"/>
          <p:nvPr/>
        </p:nvSpPr>
        <p:spPr>
          <a:xfrm>
            <a:off x="5681133" y="2061005"/>
            <a:ext cx="109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&amp;</a:t>
            </a:r>
          </a:p>
        </p:txBody>
      </p:sp>
      <p:pic>
        <p:nvPicPr>
          <p:cNvPr id="1028" name="Picture 4" descr="GitHub Octocat">
            <a:extLst>
              <a:ext uri="{FF2B5EF4-FFF2-40B4-BE49-F238E27FC236}">
                <a16:creationId xmlns:a16="http://schemas.microsoft.com/office/drawing/2014/main" id="{6984E1FE-1F23-4BC4-88C1-3EDB08C1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802" y="1539081"/>
            <a:ext cx="2366530" cy="196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C9E694-727F-4D34-9464-E6BD529C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71" y="1539082"/>
            <a:ext cx="1930398" cy="188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55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C4D6-F678-40F8-AD0A-65279FB6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15F03-FF36-44B9-AD8D-5B660E3C0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66" y="2917652"/>
            <a:ext cx="4986867" cy="330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F1817C-FCCC-4465-BC57-76FEF3BC52C5}"/>
              </a:ext>
            </a:extLst>
          </p:cNvPr>
          <p:cNvSpPr txBox="1"/>
          <p:nvPr/>
        </p:nvSpPr>
        <p:spPr>
          <a:xfrm>
            <a:off x="1380066" y="2548320"/>
            <a:ext cx="287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Step1 : Create New Branch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FC346-F868-4DA1-BF9E-78DE6DF4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82" y="2917652"/>
            <a:ext cx="4986867" cy="3308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3D6A8E-B163-4F21-BAB6-5D1E12D3AF24}"/>
              </a:ext>
            </a:extLst>
          </p:cNvPr>
          <p:cNvSpPr txBox="1"/>
          <p:nvPr/>
        </p:nvSpPr>
        <p:spPr>
          <a:xfrm>
            <a:off x="6506634" y="2548320"/>
            <a:ext cx="287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Step2 : Create a new file</a:t>
            </a:r>
          </a:p>
        </p:txBody>
      </p:sp>
    </p:spTree>
    <p:extLst>
      <p:ext uri="{BB962C8B-B14F-4D97-AF65-F5344CB8AC3E}">
        <p14:creationId xmlns:p14="http://schemas.microsoft.com/office/powerpoint/2010/main" val="371529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438D-78C2-4D2F-86B2-45BB3F62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9B8FB-B695-4F23-9B52-15804CA2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86" y="2802467"/>
            <a:ext cx="5435279" cy="336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0B9E1-7C1A-4B1F-AD1B-83F636D2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67" y="2785708"/>
            <a:ext cx="4645634" cy="3382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FA672C-3329-4F7D-9A15-9034E26CD055}"/>
              </a:ext>
            </a:extLst>
          </p:cNvPr>
          <p:cNvSpPr txBox="1"/>
          <p:nvPr/>
        </p:nvSpPr>
        <p:spPr>
          <a:xfrm>
            <a:off x="1384786" y="2433135"/>
            <a:ext cx="433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Step3 : Switch back to default branch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12AD4-26C8-467D-8F3B-4BCF593B379D}"/>
              </a:ext>
            </a:extLst>
          </p:cNvPr>
          <p:cNvSpPr txBox="1"/>
          <p:nvPr/>
        </p:nvSpPr>
        <p:spPr>
          <a:xfrm>
            <a:off x="6820065" y="2449922"/>
            <a:ext cx="46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Step4 : New file no longer listed in default branch</a:t>
            </a:r>
          </a:p>
        </p:txBody>
      </p:sp>
    </p:spTree>
    <p:extLst>
      <p:ext uri="{BB962C8B-B14F-4D97-AF65-F5344CB8AC3E}">
        <p14:creationId xmlns:p14="http://schemas.microsoft.com/office/powerpoint/2010/main" val="343113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AE27-DA40-4D93-ACA9-6F757628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Branches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C3198-8558-4FA9-85F9-3AAA7F23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72" y="2915899"/>
            <a:ext cx="9440328" cy="3112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E7796-DDFD-4775-87AE-7A6A39BACC9D}"/>
              </a:ext>
            </a:extLst>
          </p:cNvPr>
          <p:cNvSpPr txBox="1"/>
          <p:nvPr/>
        </p:nvSpPr>
        <p:spPr>
          <a:xfrm>
            <a:off x="1380072" y="2546567"/>
            <a:ext cx="703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Step5 : Merge the branch and publish to see the newly added file</a:t>
            </a:r>
          </a:p>
        </p:txBody>
      </p:sp>
    </p:spTree>
    <p:extLst>
      <p:ext uri="{BB962C8B-B14F-4D97-AF65-F5344CB8AC3E}">
        <p14:creationId xmlns:p14="http://schemas.microsoft.com/office/powerpoint/2010/main" val="184560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B0E1-6906-467F-BD75-D200C267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DD877-6F3E-4F18-9CB2-BC2228CE3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78200" y="2567052"/>
            <a:ext cx="5384799" cy="3540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E4903-134B-4203-B9B5-05D0D7D7B946}"/>
              </a:ext>
            </a:extLst>
          </p:cNvPr>
          <p:cNvSpPr txBox="1"/>
          <p:nvPr/>
        </p:nvSpPr>
        <p:spPr>
          <a:xfrm>
            <a:off x="3378200" y="7982171"/>
            <a:ext cx="538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disgracesonthemenu.com/2011/11/search-querie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72358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2E3B3-DBA5-4815-8911-2E1D0F24F80A}"/>
              </a:ext>
            </a:extLst>
          </p:cNvPr>
          <p:cNvSpPr txBox="1"/>
          <p:nvPr/>
        </p:nvSpPr>
        <p:spPr>
          <a:xfrm>
            <a:off x="1329267" y="1811866"/>
            <a:ext cx="1452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Topics </a:t>
            </a:r>
            <a:r>
              <a:rPr lang="en-US" dirty="0"/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4A47E-AAA4-4B56-A054-1B81C636DF92}"/>
              </a:ext>
            </a:extLst>
          </p:cNvPr>
          <p:cNvSpPr txBox="1"/>
          <p:nvPr/>
        </p:nvSpPr>
        <p:spPr>
          <a:xfrm>
            <a:off x="1413933" y="2683933"/>
            <a:ext cx="94318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Version Control – What &amp; Why 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Distributed Version Control – Why?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Version Control Tools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Github</a:t>
            </a:r>
            <a:r>
              <a:rPr lang="en-US" dirty="0"/>
              <a:t> &amp; Git (</a:t>
            </a:r>
            <a:r>
              <a:rPr lang="en-US" dirty="0" err="1"/>
              <a:t>Github</a:t>
            </a:r>
            <a:r>
              <a:rPr lang="en-US" dirty="0"/>
              <a:t> Desktop)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6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3DCF-0A31-4B2C-A4BB-A71FBAEE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 -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29F02-7E0B-490B-A15A-5CEAA70F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Management system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Manages/Track the changes that the developers make in a project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Collaborate with other developers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Helps to analyze the project (Opportunity Areas / Timelines)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Avoid Conflicts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Save Storage Space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2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2616-6803-41E5-A260-0BC10650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B925-42F1-4633-AD35-2E568A20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Central repositories Vs Local repositories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CCE7FA8-36AB-47D1-9E50-051422230C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17879"/>
              </p:ext>
            </p:extLst>
          </p:nvPr>
        </p:nvGraphicFramePr>
        <p:xfrm>
          <a:off x="1490130" y="3674536"/>
          <a:ext cx="3564467" cy="220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4CCDF5D-BF05-4C57-9FAC-C4C6709785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980995"/>
              </p:ext>
            </p:extLst>
          </p:nvPr>
        </p:nvGraphicFramePr>
        <p:xfrm>
          <a:off x="6951134" y="3674536"/>
          <a:ext cx="3564467" cy="220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FB2940-D4E1-4C98-8D12-183442227086}"/>
              </a:ext>
            </a:extLst>
          </p:cNvPr>
          <p:cNvSpPr txBox="1"/>
          <p:nvPr/>
        </p:nvSpPr>
        <p:spPr>
          <a:xfrm>
            <a:off x="2425700" y="3183464"/>
            <a:ext cx="184996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Central Repository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A3CC8-B92B-4377-8BAE-44B81E891E5B}"/>
              </a:ext>
            </a:extLst>
          </p:cNvPr>
          <p:cNvSpPr txBox="1"/>
          <p:nvPr/>
        </p:nvSpPr>
        <p:spPr>
          <a:xfrm>
            <a:off x="7916332" y="3183464"/>
            <a:ext cx="184996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280686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9F06-7DC9-4D7A-A1FF-15FC6BB0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76D8A-0297-4E4D-AB4F-35100A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2472266"/>
            <a:ext cx="9347201" cy="32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CA2E-0E6D-4FF0-845F-3573440B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0F06D-9E6F-4DA8-A308-20178134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2" y="3012482"/>
            <a:ext cx="4876801" cy="3119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96298-0080-4A56-AF50-57354A0C5CB1}"/>
              </a:ext>
            </a:extLst>
          </p:cNvPr>
          <p:cNvSpPr txBox="1"/>
          <p:nvPr/>
        </p:nvSpPr>
        <p:spPr>
          <a:xfrm>
            <a:off x="1413931" y="2624667"/>
            <a:ext cx="207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Step-1 (Create repo)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343BA-EF7B-4D1A-98EF-F38E35CF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067" y="2993999"/>
            <a:ext cx="4944533" cy="3119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A2D004-C196-4FBB-9FC2-EBC650C87411}"/>
              </a:ext>
            </a:extLst>
          </p:cNvPr>
          <p:cNvSpPr txBox="1"/>
          <p:nvPr/>
        </p:nvSpPr>
        <p:spPr>
          <a:xfrm>
            <a:off x="6460067" y="2624667"/>
            <a:ext cx="244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Step-2 (Create new file)</a:t>
            </a:r>
          </a:p>
        </p:txBody>
      </p:sp>
    </p:spTree>
    <p:extLst>
      <p:ext uri="{BB962C8B-B14F-4D97-AF65-F5344CB8AC3E}">
        <p14:creationId xmlns:p14="http://schemas.microsoft.com/office/powerpoint/2010/main" val="237191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4665-6695-4CD5-9D10-2415F557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244B2-8E0D-4672-A42B-808D0906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877132"/>
            <a:ext cx="4735090" cy="3267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8C3A07-E265-4F53-8FB3-8915D5B809BE}"/>
              </a:ext>
            </a:extLst>
          </p:cNvPr>
          <p:cNvSpPr txBox="1"/>
          <p:nvPr/>
        </p:nvSpPr>
        <p:spPr>
          <a:xfrm>
            <a:off x="1295401" y="2507800"/>
            <a:ext cx="422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Step-3 (Commit changes to the main branch)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AEB82-B1E9-4BF4-A632-75D35F6D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7133"/>
            <a:ext cx="5383319" cy="3267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BDD5A9-DF27-4B1D-936A-EE613AEF6499}"/>
              </a:ext>
            </a:extLst>
          </p:cNvPr>
          <p:cNvSpPr txBox="1"/>
          <p:nvPr/>
        </p:nvSpPr>
        <p:spPr>
          <a:xfrm>
            <a:off x="6030492" y="2529998"/>
            <a:ext cx="51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Step-4 (Publish the code with other team members)</a:t>
            </a:r>
          </a:p>
        </p:txBody>
      </p:sp>
    </p:spTree>
    <p:extLst>
      <p:ext uri="{BB962C8B-B14F-4D97-AF65-F5344CB8AC3E}">
        <p14:creationId xmlns:p14="http://schemas.microsoft.com/office/powerpoint/2010/main" val="389966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B7B8-8521-426F-AD1C-7CAFBB93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68CD3-288C-4712-9283-B0392B92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3" y="2838624"/>
            <a:ext cx="4800598" cy="3271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97EA0-D4F0-4AB9-ADD5-9C862F7D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48" y="2838624"/>
            <a:ext cx="5313785" cy="34047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FCDF9C-7AF5-47FF-8CC6-53FA1C8414AE}"/>
              </a:ext>
            </a:extLst>
          </p:cNvPr>
          <p:cNvCxnSpPr>
            <a:cxnSpLocks/>
          </p:cNvCxnSpPr>
          <p:nvPr/>
        </p:nvCxnSpPr>
        <p:spPr>
          <a:xfrm>
            <a:off x="2844800" y="2760133"/>
            <a:ext cx="1185333" cy="127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4BE0F1-ACCA-4B6D-889E-26A3C1482605}"/>
              </a:ext>
            </a:extLst>
          </p:cNvPr>
          <p:cNvSpPr txBox="1"/>
          <p:nvPr/>
        </p:nvSpPr>
        <p:spPr>
          <a:xfrm>
            <a:off x="1422400" y="2548467"/>
            <a:ext cx="32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Changes from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5752-82EF-414C-8CB2-ABB6118F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E7728-ECFD-4079-8238-ADA7DD58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98" y="2980774"/>
            <a:ext cx="4051535" cy="1476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B2BB3-41ED-4E6C-B62B-9DC2A5DC03F1}"/>
              </a:ext>
            </a:extLst>
          </p:cNvPr>
          <p:cNvSpPr txBox="1"/>
          <p:nvPr/>
        </p:nvSpPr>
        <p:spPr>
          <a:xfrm>
            <a:off x="1422400" y="2548467"/>
            <a:ext cx="32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edited with a new line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258ED-CC22-4AA7-8A33-F69A32FB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34" y="2909705"/>
            <a:ext cx="5842000" cy="2966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D312D5-1AC5-4C9A-896D-B78D511BC49B}"/>
              </a:ext>
            </a:extLst>
          </p:cNvPr>
          <p:cNvSpPr txBox="1"/>
          <p:nvPr/>
        </p:nvSpPr>
        <p:spPr>
          <a:xfrm>
            <a:off x="5554134" y="2540373"/>
            <a:ext cx="32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Changes reflected in </a:t>
            </a:r>
            <a:r>
              <a:rPr lang="en-US" dirty="0" err="1"/>
              <a:t>Github</a:t>
            </a:r>
            <a:r>
              <a:rPr lang="en-US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295052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552</TotalTime>
  <Words>257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Organic</vt:lpstr>
      <vt:lpstr>PowerPoint Presentation</vt:lpstr>
      <vt:lpstr>PowerPoint Presentation</vt:lpstr>
      <vt:lpstr>Version Control System - VCS</vt:lpstr>
      <vt:lpstr>Distributed Version Control</vt:lpstr>
      <vt:lpstr>Version Control Tools</vt:lpstr>
      <vt:lpstr>Github Desktop</vt:lpstr>
      <vt:lpstr>Contd…</vt:lpstr>
      <vt:lpstr>Contd..</vt:lpstr>
      <vt:lpstr>Contd..</vt:lpstr>
      <vt:lpstr>Working with Branches</vt:lpstr>
      <vt:lpstr>Working with Branches </vt:lpstr>
      <vt:lpstr>Working with Branches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k.cheliyan@outlook.com</dc:creator>
  <cp:lastModifiedBy>k.cheliyan@outlook.com</cp:lastModifiedBy>
  <cp:revision>12</cp:revision>
  <dcterms:created xsi:type="dcterms:W3CDTF">2022-04-26T07:05:48Z</dcterms:created>
  <dcterms:modified xsi:type="dcterms:W3CDTF">2022-04-29T12:45:02Z</dcterms:modified>
</cp:coreProperties>
</file>