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3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pPr/>
              <a:t>27-Dec-21</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xmlns=""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3420813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pPr/>
              <a:t>27-Dec-21</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xmlns="" val="39734908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28591580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pPr/>
              <a:t>27-Dec-21</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33516267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199433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429478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2037933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pPr/>
              <a:t>27-Dec-21</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2301733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pPr/>
              <a:t>27-Dec-21</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2151528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pPr/>
              <a:t>27-Dec-21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xmlns="" val="20646293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27-Dec-21</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xmlns=""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xmlns="">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A6E118D-CDEA-41A9-9DCB-8A2782D3E91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xmlns="" id="{06BF80CB-7701-4C16-B93C-53BE1CF1B931}"/>
              </a:ext>
            </a:extLst>
          </p:cNvPr>
          <p:cNvSpPr/>
          <p:nvPr/>
        </p:nvSpPr>
        <p:spPr>
          <a:xfrm>
            <a:off x="3944984" y="5602808"/>
            <a:ext cx="8064138" cy="615553"/>
          </a:xfrm>
          <a:prstGeom prst="rect">
            <a:avLst/>
          </a:prstGeom>
          <a:noFill/>
        </p:spPr>
        <p:txBody>
          <a:bodyPr wrap="square" lIns="91440" tIns="45720" rIns="91440" bIns="45720">
            <a:spAutoFit/>
          </a:bodyPr>
          <a:lstStyle/>
          <a:p>
            <a:pPr algn="ctr"/>
            <a:r>
              <a:rPr lang="en-IN" sz="3400" b="1" i="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a:t>
            </a:r>
            <a:r>
              <a:rPr lang="en-IN" sz="3400" b="1" i="1" u="sng"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Mr.</a:t>
            </a: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 </a:t>
            </a:r>
            <a:r>
              <a:rPr lang="en-IN" sz="3400" b="1" i="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Manjunath</a:t>
            </a: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 </a:t>
            </a:r>
            <a:r>
              <a:rPr lang="en-IN" sz="3400" b="1" i="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Aparoji</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xmlns=""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xmlns="" val="10506870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xmlns=""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xmlns=""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xmlns=""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884197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xmlns=""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xmlns="" id="{3AB685A9-B8B8-417C-96AA-76765E6616C0}"/>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xmlns=""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xmlns=""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46180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xmlns=""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xmlns="" id="{BE95A67C-C0CB-43C6-8708-7D3395BA952A}"/>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xmlns=""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xmlns="" val="10356035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xmlns=""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xmlns="" id="{35DE26E4-5461-411A-A61F-9FCEC7F572A1}"/>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xmlns="" id="{7641D26E-9A0E-46B2-B5C3-5F00CBDCE648}"/>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xmlns="" id="{7EE5CF59-EC6D-41CC-A587-531FB5A58181}"/>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xmlns="" id="{9197AB99-8141-42C4-A2D8-D95B26C74B85}"/>
              </a:ext>
            </a:extLst>
          </p:cNvPr>
          <p:cNvPicPr>
            <a:picLocks noChangeAspect="1"/>
          </p:cNvPicPr>
          <p:nvPr/>
        </p:nvPicPr>
        <p:blipFill>
          <a:blip r:embed="rId6">
            <a:extLst>
              <a:ext uri="{28A0092B-C50C-407E-A947-70E740481C1C}">
                <a14:useLocalDpi xmlns:a14="http://schemas.microsoft.com/office/drawing/2010/main" xmlns=""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xmlns=""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xmlns=""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86284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xmlns=""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534515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xmlns=""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xmlns="" val="2497532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xmlns="" id="{FF529A05-2430-4141-8B88-F1457757BBA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xmlns=""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00423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xmlns="" id="{20AA29B6-EA96-45EE-8AB3-F00160EF485A}"/>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xmlns="" id="{7D20A002-7DBE-4931-83A8-732DA1C2F966}"/>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xmlns="" val="1189262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xmlns="" id="{B4766D59-E82F-42A3-A129-7E56AE0DD7E7}"/>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xmlns="" id="{8263205B-0E76-4216-B9F8-DB0D28F2DEA6}"/>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xmlns="" val="6455778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xmlns=""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788636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xmlns=""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xmlns="" val="49826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xmlns="" id="{5E7C336C-29B7-49A3-9EDE-A3945C222D31}"/>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xmlns=""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xmlns=""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xmlns="" val="3504600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xmlns="" id="{85E8C46B-B620-4811-A78F-318A9C59BC83}"/>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xmlns=""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412743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xmlns=""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xmlns="" id="{9F428658-7F39-4534-862B-E1E1DF9780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xmlns="" val="32247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xmlns="" id="{FD5782B5-4198-4562-B5F7-F89AD4FF55D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xmlns="" val="2651741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xmlns=""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xmlns="" val="3339787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xmlns=""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xmlns=""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xmlns="" val="3970303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xmlns=""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xmlns=""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6096000" y="1711840"/>
            <a:ext cx="4277322" cy="3715268"/>
          </a:xfrm>
        </p:spPr>
      </p:pic>
    </p:spTree>
    <p:extLst>
      <p:ext uri="{BB962C8B-B14F-4D97-AF65-F5344CB8AC3E}">
        <p14:creationId xmlns:p14="http://schemas.microsoft.com/office/powerpoint/2010/main" xmlns="" val="4067854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xmlns=""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xmlns="" id="{65EDBB33-63B0-435B-823B-351DEDA2726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xmlns="" val="2155783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xmlns=""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xmlns="" val="2343303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xmlns=""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xmlns=""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34733322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xmlns=""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xmlns="" val="3904610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xmlns=""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177</TotalTime>
  <Words>1542</Words>
  <Application>Microsoft Office PowerPoint</Application>
  <PresentationFormat>Custom</PresentationFormat>
  <Paragraphs>92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Theme1</vt:lpstr>
      <vt:lpstr>Slide 1</vt:lpstr>
      <vt:lpstr>Agenda: </vt:lpstr>
      <vt:lpstr>OVERVIEW:</vt:lpstr>
      <vt:lpstr>Problem Statement:</vt:lpstr>
      <vt:lpstr>Problem Understanding:</vt:lpstr>
      <vt:lpstr>What is RATING PREDICTION?</vt:lpstr>
      <vt:lpstr>Importance of Malignant Comment Classifier.</vt:lpstr>
      <vt:lpstr>Slide 8</vt:lpstr>
      <vt:lpstr>Exploratory Data Analysis:</vt:lpstr>
      <vt:lpstr>Visualization:</vt:lpstr>
      <vt:lpstr>Visualization:</vt:lpstr>
      <vt:lpstr>Visualization:</vt:lpstr>
      <vt:lpstr>Visualization:</vt:lpstr>
      <vt:lpstr>Analysis:</vt:lpstr>
      <vt:lpstr>Model Building:</vt:lpstr>
      <vt:lpstr>Slide 16</vt:lpstr>
      <vt:lpstr>Slide 17</vt:lpstr>
      <vt:lpstr>Slide 18</vt:lpstr>
      <vt:lpstr>Slide 19</vt:lpstr>
      <vt:lpstr>Hyper Parameter Tunning:</vt:lpstr>
      <vt:lpstr>Slide 21</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Windows User</cp:lastModifiedBy>
  <cp:revision>2</cp:revision>
  <dcterms:created xsi:type="dcterms:W3CDTF">2021-12-26T08:24:41Z</dcterms:created>
  <dcterms:modified xsi:type="dcterms:W3CDTF">2021-12-27T14:39:50Z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