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6" r:id="rId3"/>
    <p:sldId id="270" r:id="rId4"/>
    <p:sldId id="271" r:id="rId5"/>
    <p:sldId id="272" r:id="rId6"/>
    <p:sldId id="273" r:id="rId7"/>
    <p:sldId id="258" r:id="rId8"/>
    <p:sldId id="261" r:id="rId9"/>
    <p:sldId id="266" r:id="rId10"/>
    <p:sldId id="267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0" d="100"/>
          <a:sy n="80" d="100"/>
        </p:scale>
        <p:origin x="378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9/6/2016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9/6/2016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oking up to clouds and blue sky surrounded by glass-walled buildings" title="Slide Design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9/6/2016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9/6/2016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9/6/2016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9/6/2016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9/6/2016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9/6/2016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9/6/2016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9/6/2016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9/6/2016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9/6/2016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9/6/2016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8C8C8C"/>
                </a:solidFill>
              </a:defRPr>
            </a:lvl1pPr>
          </a:lstStyle>
          <a:p>
            <a:fld id="{81C93FC7-9D1A-468B-98DB-D1E8D74418D9}" type="datetimeFigureOut">
              <a:rPr lang="en-US"/>
              <a:pPr/>
              <a:t>9/6/2016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C8C8C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C8C8C"/>
                </a:solidFill>
              </a:defRPr>
            </a:lvl1pPr>
          </a:lstStyle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Collaborative Lifecycle Management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TATA TECHNOLOGIES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8786" y="152400"/>
            <a:ext cx="10971372" cy="1066800"/>
          </a:xfrm>
        </p:spPr>
        <p:txBody>
          <a:bodyPr/>
          <a:lstStyle/>
          <a:p>
            <a:r>
              <a:rPr lang="en-US" b="1" i="1" dirty="0"/>
              <a:t>What is Collaborative Lifecycle Management?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0812" y="1335066"/>
            <a:ext cx="11125200" cy="5446734"/>
          </a:xfrm>
        </p:spPr>
        <p:txBody>
          <a:bodyPr/>
          <a:lstStyle/>
          <a:p>
            <a:r>
              <a:rPr lang="en-US" dirty="0"/>
              <a:t>Collaborative Lifecycle Management coordinates people, processes, and </a:t>
            </a:r>
            <a:r>
              <a:rPr lang="en-US" dirty="0" smtClean="0"/>
              <a:t>information in </a:t>
            </a:r>
            <a:r>
              <a:rPr lang="en-US" dirty="0"/>
              <a:t>iterative software and systems </a:t>
            </a:r>
            <a:r>
              <a:rPr lang="en-US" dirty="0" smtClean="0"/>
              <a:t>delivery.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Collaborative Lifecycle Management, Architectural Aspects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1143000"/>
            <a:ext cx="8226787" cy="3657600"/>
          </a:xfrm>
        </p:spPr>
      </p:pic>
    </p:spTree>
    <p:extLst>
      <p:ext uri="{BB962C8B-B14F-4D97-AF65-F5344CB8AC3E}">
        <p14:creationId xmlns:p14="http://schemas.microsoft.com/office/powerpoint/2010/main" val="265516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Collaborative Lifecycle Management, Illustration in Practice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152400"/>
            <a:ext cx="8281539" cy="4749544"/>
          </a:xfrm>
        </p:spPr>
      </p:pic>
    </p:spTree>
    <p:extLst>
      <p:ext uri="{BB962C8B-B14F-4D97-AF65-F5344CB8AC3E}">
        <p14:creationId xmlns:p14="http://schemas.microsoft.com/office/powerpoint/2010/main" val="98182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5562600"/>
            <a:ext cx="10668001" cy="1066800"/>
          </a:xfrm>
        </p:spPr>
        <p:txBody>
          <a:bodyPr/>
          <a:lstStyle/>
          <a:p>
            <a:r>
              <a:rPr lang="en-US" b="1" i="1" dirty="0"/>
              <a:t>Collaborative Lifecycle Management, Illustration in Practice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152400"/>
            <a:ext cx="8915400" cy="5290198"/>
          </a:xfrm>
        </p:spPr>
      </p:pic>
    </p:spTree>
    <p:extLst>
      <p:ext uri="{BB962C8B-B14F-4D97-AF65-F5344CB8AC3E}">
        <p14:creationId xmlns:p14="http://schemas.microsoft.com/office/powerpoint/2010/main" val="348886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152400"/>
            <a:ext cx="8229599" cy="106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Requirements Composer users can: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412" y="1524000"/>
            <a:ext cx="8231187" cy="27432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Create/Link Requirement Collections to Quality Manager Test </a:t>
            </a:r>
            <a:r>
              <a:rPr lang="en-US" dirty="0" smtClean="0"/>
              <a:t>Plans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Create/Link Requirements to Quality Manager Test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Create/Link Requirements to Team Concert Plan Work Items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CLM Mash-up Dashboards containing </a:t>
            </a:r>
            <a:r>
              <a:rPr lang="en-US" dirty="0" smtClean="0"/>
              <a:t>view lets </a:t>
            </a:r>
            <a:r>
              <a:rPr lang="en-US" dirty="0"/>
              <a:t>from Team </a:t>
            </a:r>
            <a:r>
              <a:rPr lang="en-US" dirty="0" smtClean="0"/>
              <a:t>    Concert</a:t>
            </a:r>
            <a:r>
              <a:rPr lang="en-US" dirty="0"/>
              <a:t>, from Quality Manager,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79412" y="152400"/>
            <a:ext cx="8229599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Team Concert</a:t>
            </a:r>
            <a:r>
              <a:rPr lang="en-US" sz="3600" dirty="0" smtClean="0"/>
              <a:t> users can:</a:t>
            </a:r>
            <a:endParaRPr lang="en-US" sz="360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379412" y="1524000"/>
            <a:ext cx="8231187" cy="28194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dirty="0"/>
              <a:t>Create/Link Plan Work Items to Requirements Composer Requirements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Create/Link Plan Work Items to Quality Manager Test Cases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CLM Queries: Defects blocking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CLM Mash-up Dashboards containing </a:t>
            </a:r>
            <a:r>
              <a:rPr lang="en-US" sz="2400" dirty="0" err="1"/>
              <a:t>viewlets</a:t>
            </a:r>
            <a:r>
              <a:rPr lang="en-US" sz="2400" dirty="0"/>
              <a:t> from Requirements Composer, Quality Manager</a:t>
            </a:r>
            <a:r>
              <a:rPr lang="en-US" dirty="0"/>
              <a:t>,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3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228600"/>
            <a:ext cx="10971372" cy="1066800"/>
          </a:xfrm>
        </p:spPr>
        <p:txBody>
          <a:bodyPr/>
          <a:lstStyle/>
          <a:p>
            <a:r>
              <a:rPr lang="en-US" dirty="0" smtClean="0"/>
              <a:t>Quality Managers users can: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379412" y="1524000"/>
            <a:ext cx="8231187" cy="38862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</a:t>
            </a:r>
            <a:r>
              <a:rPr lang="en-US" sz="2600" dirty="0"/>
              <a:t>Create/Link Test Plans to Requirements Composer Requirement Collections</a:t>
            </a:r>
          </a:p>
          <a:p>
            <a:r>
              <a:rPr lang="en-US" sz="2600" dirty="0"/>
              <a:t> Create/Link Test Cases to Requirements Composer Requirements</a:t>
            </a:r>
          </a:p>
          <a:p>
            <a:r>
              <a:rPr lang="en-US" sz="2600" dirty="0"/>
              <a:t> Create/Link Test Cases to Team Concert Plan Work Items</a:t>
            </a:r>
          </a:p>
          <a:p>
            <a:r>
              <a:rPr lang="en-US" sz="2600" dirty="0"/>
              <a:t> Create/Link to Team Concert Defects for Failed Test Execution Results</a:t>
            </a:r>
          </a:p>
          <a:p>
            <a:r>
              <a:rPr lang="en-US" sz="2600" dirty="0"/>
              <a:t> CLM Queries: Tests blocked by Defects</a:t>
            </a:r>
          </a:p>
          <a:p>
            <a:r>
              <a:rPr lang="en-US" sz="2600" dirty="0"/>
              <a:t> CLM Mash-up Dashboards containing </a:t>
            </a:r>
            <a:r>
              <a:rPr lang="en-US" sz="2600" dirty="0" smtClean="0"/>
              <a:t>view lets </a:t>
            </a:r>
            <a:r>
              <a:rPr lang="en-US" sz="2600" dirty="0"/>
              <a:t>from Requirements Composer, from Team Concert, ...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4449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8012" y="3505200"/>
            <a:ext cx="8229599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Thank You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05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D7DC9D6-C974-4760-AF25-FD6F69EC14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marketing glass cube presentation (widescreen)</Template>
  <TotalTime>0</TotalTime>
  <Words>209</Words>
  <Application>Microsoft Office PowerPoint</Application>
  <PresentationFormat>Custom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Marketing 16x9</vt:lpstr>
      <vt:lpstr>Collaborative Lifecycle Management</vt:lpstr>
      <vt:lpstr>What is Collaborative Lifecycle Management?</vt:lpstr>
      <vt:lpstr>Collaborative Lifecycle Management, Architectural Aspects</vt:lpstr>
      <vt:lpstr>Collaborative Lifecycle Management, Illustration in Practice</vt:lpstr>
      <vt:lpstr>Collaborative Lifecycle Management, Illustration in Practice</vt:lpstr>
      <vt:lpstr>Requirements Composer users can:</vt:lpstr>
      <vt:lpstr>Team Concert users can:</vt:lpstr>
      <vt:lpstr>Quality Managers users can: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2016-09-06T04:31:09Z</dcterms:created>
  <dcterms:modified xsi:type="dcterms:W3CDTF">2016-09-06T05:39:11Z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TC028010849991</vt:lpwstr>
  </property>
</Properties>
</file>