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0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8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8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8798-AC64-472D-9FFB-17CC36D58C96}" type="datetimeFigureOut">
              <a:rPr lang="en-IN" smtClean="0"/>
              <a:t>29-08-2016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DD3B1-C19F-40C4-9009-74FC8F01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1050" b="1" dirty="0" smtClean="0"/>
              <a:t>client</a:t>
            </a:r>
            <a:endParaRPr lang="en-IN" sz="1050" b="1" dirty="0"/>
          </a:p>
        </p:txBody>
      </p:sp>
      <p:pic>
        <p:nvPicPr>
          <p:cNvPr id="1026" name="Picture 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5453"/>
            <a:ext cx="5040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rver"/>
          <p:cNvSpPr>
            <a:spLocks noEditPoints="1" noChangeArrowheads="1"/>
          </p:cNvSpPr>
          <p:nvPr/>
        </p:nvSpPr>
        <p:spPr bwMode="auto">
          <a:xfrm>
            <a:off x="4283968" y="911796"/>
            <a:ext cx="606255" cy="50008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890223" y="1015998"/>
            <a:ext cx="13259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IHS Server</a:t>
            </a:r>
            <a:endParaRPr lang="en-IN" sz="1050" b="1" dirty="0"/>
          </a:p>
        </p:txBody>
      </p:sp>
      <p:sp>
        <p:nvSpPr>
          <p:cNvPr id="6" name="Rectangle 5"/>
          <p:cNvSpPr/>
          <p:nvPr/>
        </p:nvSpPr>
        <p:spPr>
          <a:xfrm>
            <a:off x="755576" y="1999037"/>
            <a:ext cx="151216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CCM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800" y="1999037"/>
            <a:ext cx="151216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025" y="2001677"/>
            <a:ext cx="151216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4248" y="1988840"/>
            <a:ext cx="151216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server"/>
          <p:cNvSpPr>
            <a:spLocks noEditPoints="1" noChangeArrowheads="1"/>
          </p:cNvSpPr>
          <p:nvPr/>
        </p:nvSpPr>
        <p:spPr bwMode="auto">
          <a:xfrm>
            <a:off x="827584" y="2132856"/>
            <a:ext cx="302394" cy="50008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server"/>
          <p:cNvSpPr>
            <a:spLocks noEditPoints="1" noChangeArrowheads="1"/>
          </p:cNvSpPr>
          <p:nvPr/>
        </p:nvSpPr>
        <p:spPr bwMode="auto">
          <a:xfrm>
            <a:off x="2843808" y="2132856"/>
            <a:ext cx="302394" cy="50008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server"/>
          <p:cNvSpPr>
            <a:spLocks noEditPoints="1" noChangeArrowheads="1"/>
          </p:cNvSpPr>
          <p:nvPr/>
        </p:nvSpPr>
        <p:spPr bwMode="auto">
          <a:xfrm>
            <a:off x="4939974" y="2108570"/>
            <a:ext cx="302394" cy="50008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server"/>
          <p:cNvSpPr>
            <a:spLocks noEditPoints="1" noChangeArrowheads="1"/>
          </p:cNvSpPr>
          <p:nvPr/>
        </p:nvSpPr>
        <p:spPr bwMode="auto">
          <a:xfrm>
            <a:off x="6876256" y="2108570"/>
            <a:ext cx="302394" cy="500087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28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55576" y="3140969"/>
            <a:ext cx="7776864" cy="35283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DATABASE SERVER</a:t>
            </a:r>
            <a:endParaRPr lang="en-IN" dirty="0"/>
          </a:p>
        </p:txBody>
      </p:sp>
      <p:pic>
        <p:nvPicPr>
          <p:cNvPr id="32" name="Picture 4" descr="C:\Users\Bhakti.Dhaduti\AppData\Local\Microsoft\Windows\Temporary Internet Files\Content.IE5\HZCCOQNH\Database-Labelle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" y="3259856"/>
            <a:ext cx="540060" cy="6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09" y="3373779"/>
            <a:ext cx="6602227" cy="2724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4548856" y="647501"/>
            <a:ext cx="0" cy="264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785052" y="2863133"/>
            <a:ext cx="0" cy="658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87724" y="2876674"/>
            <a:ext cx="0" cy="645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65579" y="2876674"/>
            <a:ext cx="0" cy="624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60332" y="2876674"/>
            <a:ext cx="0" cy="624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5"/>
            <a:endCxn id="6" idx="0"/>
          </p:cNvCxnSpPr>
          <p:nvPr/>
        </p:nvCxnSpPr>
        <p:spPr>
          <a:xfrm flipH="1">
            <a:off x="1511660" y="1411883"/>
            <a:ext cx="3075436" cy="587154"/>
          </a:xfrm>
          <a:prstGeom prst="curvedConnector4">
            <a:avLst>
              <a:gd name="adj1" fmla="val 99948"/>
              <a:gd name="adj2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" idx="5"/>
          </p:cNvCxnSpPr>
          <p:nvPr/>
        </p:nvCxnSpPr>
        <p:spPr>
          <a:xfrm flipH="1">
            <a:off x="3491880" y="1411883"/>
            <a:ext cx="1095216" cy="609855"/>
          </a:xfrm>
          <a:prstGeom prst="curvedConnector3">
            <a:avLst>
              <a:gd name="adj1" fmla="val 1004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" idx="5"/>
            <a:endCxn id="9" idx="0"/>
          </p:cNvCxnSpPr>
          <p:nvPr/>
        </p:nvCxnSpPr>
        <p:spPr>
          <a:xfrm>
            <a:off x="4587096" y="1411883"/>
            <a:ext cx="957013" cy="58979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" idx="5"/>
            <a:endCxn id="10" idx="0"/>
          </p:cNvCxnSpPr>
          <p:nvPr/>
        </p:nvCxnSpPr>
        <p:spPr>
          <a:xfrm>
            <a:off x="4587096" y="1411883"/>
            <a:ext cx="2973236" cy="57695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/>
          <p:nvPr/>
        </p:nvCxnSpPr>
        <p:spPr>
          <a:xfrm>
            <a:off x="4211960" y="3933055"/>
            <a:ext cx="0" cy="648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92080" y="3933055"/>
            <a:ext cx="0" cy="648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urved Connector 1037"/>
          <p:cNvCxnSpPr>
            <a:stCxn id="9" idx="2"/>
          </p:cNvCxnSpPr>
          <p:nvPr/>
        </p:nvCxnSpPr>
        <p:spPr>
          <a:xfrm rot="5400000">
            <a:off x="4308390" y="3345408"/>
            <a:ext cx="1715355" cy="756084"/>
          </a:xfrm>
          <a:prstGeom prst="curvedConnector3">
            <a:avLst>
              <a:gd name="adj1" fmla="val 376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urved Connector 1040"/>
          <p:cNvCxnSpPr/>
          <p:nvPr/>
        </p:nvCxnSpPr>
        <p:spPr>
          <a:xfrm rot="10800000" flipV="1">
            <a:off x="5565580" y="2865773"/>
            <a:ext cx="1899697" cy="18702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1187624" y="2524254"/>
            <a:ext cx="864095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 SERVER</a:t>
            </a:r>
            <a:endParaRPr lang="en-IN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3175393" y="2538120"/>
            <a:ext cx="864095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 SERVER</a:t>
            </a:r>
            <a:endParaRPr lang="en-IN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5292080" y="2533793"/>
            <a:ext cx="864095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 SERVER</a:t>
            </a:r>
            <a:endParaRPr lang="en-IN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7225041" y="2507377"/>
            <a:ext cx="864095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APPLICATION SERVER</a:t>
            </a:r>
            <a:endParaRPr lang="en-IN" sz="800" dirty="0"/>
          </a:p>
        </p:txBody>
      </p:sp>
      <p:cxnSp>
        <p:nvCxnSpPr>
          <p:cNvPr id="70" name="Curved Connector 69"/>
          <p:cNvCxnSpPr>
            <a:stCxn id="6" idx="2"/>
            <a:endCxn id="10" idx="2"/>
          </p:cNvCxnSpPr>
          <p:nvPr/>
        </p:nvCxnSpPr>
        <p:spPr>
          <a:xfrm rot="5400000" flipH="1" flipV="1">
            <a:off x="4530897" y="-166301"/>
            <a:ext cx="10197" cy="6048672"/>
          </a:xfrm>
          <a:prstGeom prst="curvedConnector3">
            <a:avLst>
              <a:gd name="adj1" fmla="val -224183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>
            <a:off x="6300193" y="2433725"/>
            <a:ext cx="504055" cy="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8" idx="2"/>
          </p:cNvCxnSpPr>
          <p:nvPr/>
        </p:nvCxnSpPr>
        <p:spPr>
          <a:xfrm rot="5400000" flipH="1" flipV="1">
            <a:off x="5157465" y="1216350"/>
            <a:ext cx="17202" cy="3276364"/>
          </a:xfrm>
          <a:prstGeom prst="curvedConnector4">
            <a:avLst>
              <a:gd name="adj1" fmla="val -1328915"/>
              <a:gd name="adj2" fmla="val 615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Dhaduti, Bhakti</dc:creator>
  <cp:lastModifiedBy>Dhaduti, Bhakti</cp:lastModifiedBy>
  <cp:revision>10</cp:revision>
  <dcterms:created xsi:type="dcterms:W3CDTF">2016-08-29T14:08:23Z</dcterms:created>
  <dcterms:modified xsi:type="dcterms:W3CDTF">2016-08-29T15:08:40Z</dcterms:modified>
</cp:coreProperties>
</file>