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4A9-E0ED-42C0-80CD-ACB767E3A2C3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292C-8849-48F5-920F-C488D619B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4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4A9-E0ED-42C0-80CD-ACB767E3A2C3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292C-8849-48F5-920F-C488D619B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43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4A9-E0ED-42C0-80CD-ACB767E3A2C3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292C-8849-48F5-920F-C488D619B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98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4A9-E0ED-42C0-80CD-ACB767E3A2C3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292C-8849-48F5-920F-C488D619B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2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4A9-E0ED-42C0-80CD-ACB767E3A2C3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292C-8849-48F5-920F-C488D619B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2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4A9-E0ED-42C0-80CD-ACB767E3A2C3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292C-8849-48F5-920F-C488D619B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11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4A9-E0ED-42C0-80CD-ACB767E3A2C3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292C-8849-48F5-920F-C488D619B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89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4A9-E0ED-42C0-80CD-ACB767E3A2C3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292C-8849-48F5-920F-C488D619B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4A9-E0ED-42C0-80CD-ACB767E3A2C3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292C-8849-48F5-920F-C488D619B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2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4A9-E0ED-42C0-80CD-ACB767E3A2C3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292C-8849-48F5-920F-C488D619B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4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4A9-E0ED-42C0-80CD-ACB767E3A2C3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292C-8849-48F5-920F-C488D619B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5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84A9-E0ED-42C0-80CD-ACB767E3A2C3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292C-8849-48F5-920F-C488D619B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</a:rPr>
              <a:t>SOURCE  CODE  MANAGEMENT  WITH  RATIONAL  TEAM  CONCERT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16632"/>
            <a:ext cx="8928992" cy="6192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9" name="Picture 5" descr="C:\Users\Bhakti.Dhaduti\AppData\Local\Microsoft\Windows\Temporary Internet Files\Content.IE5\7NCZC409\computer001-rahme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63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Bhakti.Dhaduti\AppData\Local\Microsoft\Windows\Temporary Internet Files\Content.IE5\7NCZC409\computer001-rahme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060" y="4774220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91680" y="2924944"/>
            <a:ext cx="1500361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Repository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Workspace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43743" y="2895956"/>
            <a:ext cx="1500361" cy="792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Team Member’s  Workspace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35895" y="736785"/>
            <a:ext cx="1500361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Stream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0385" y="5588607"/>
            <a:ext cx="132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Eclipse Workspace</a:t>
            </a:r>
            <a:endParaRPr lang="en-I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88426" y="5592618"/>
            <a:ext cx="132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Team’s Eclipse Workspace</a:t>
            </a:r>
            <a:endParaRPr lang="en-IN" sz="1200" b="1" dirty="0"/>
          </a:p>
        </p:txBody>
      </p:sp>
      <p:sp>
        <p:nvSpPr>
          <p:cNvPr id="15" name="Up Arrow 14"/>
          <p:cNvSpPr/>
          <p:nvPr/>
        </p:nvSpPr>
        <p:spPr>
          <a:xfrm>
            <a:off x="1955031" y="3828396"/>
            <a:ext cx="193377" cy="945824"/>
          </a:xfrm>
          <a:prstGeom prst="upArrow">
            <a:avLst>
              <a:gd name="adj1" fmla="val 317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 flipH="1">
            <a:off x="7043167" y="3751528"/>
            <a:ext cx="117727" cy="968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3347864" y="3212976"/>
            <a:ext cx="2376264" cy="1080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urved Left Arrow 18"/>
          <p:cNvSpPr/>
          <p:nvPr/>
        </p:nvSpPr>
        <p:spPr>
          <a:xfrm rot="11926245">
            <a:off x="2522877" y="657657"/>
            <a:ext cx="754089" cy="2170838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Curved Left Arrow 24"/>
          <p:cNvSpPr/>
          <p:nvPr/>
        </p:nvSpPr>
        <p:spPr>
          <a:xfrm rot="19798641">
            <a:off x="5686070" y="577277"/>
            <a:ext cx="844232" cy="2368916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87824" y="1528874"/>
            <a:ext cx="792088" cy="1396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004048" y="1528873"/>
            <a:ext cx="1104138" cy="13670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38729" y="4162806"/>
            <a:ext cx="794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Check-in</a:t>
            </a:r>
            <a:endParaRPr lang="en-IN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630747" y="4097406"/>
            <a:ext cx="575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Load</a:t>
            </a:r>
            <a:endParaRPr lang="en-IN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174919" y="2859975"/>
            <a:ext cx="794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Accept</a:t>
            </a:r>
            <a:endParaRPr lang="en-IN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871294" y="1604576"/>
            <a:ext cx="794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Deliver</a:t>
            </a:r>
            <a:endParaRPr lang="en-IN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550979" y="1610608"/>
            <a:ext cx="794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Accept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52562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       SOURCE  CODE  MANAGEMENT  WITH  RATIONAL  TEAM  CONCERT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SOURCE  CODE  MANAGEMENT  WITH  RATIONAL  TEAM  CONCERT</dc:title>
  <dc:creator>Dhaduti, Bhakti</dc:creator>
  <cp:lastModifiedBy>Dhaduti, Bhakti</cp:lastModifiedBy>
  <cp:revision>6</cp:revision>
  <dcterms:created xsi:type="dcterms:W3CDTF">2016-08-30T08:32:40Z</dcterms:created>
  <dcterms:modified xsi:type="dcterms:W3CDTF">2016-08-30T09:14:16Z</dcterms:modified>
</cp:coreProperties>
</file>