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65" r:id="rId6"/>
    <p:sldId id="266" r:id="rId7"/>
    <p:sldId id="268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69" r:id="rId23"/>
    <p:sldId id="289" r:id="rId24"/>
    <p:sldId id="271" r:id="rId25"/>
    <p:sldId id="272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706" autoAdjust="0"/>
  </p:normalViewPr>
  <p:slideViewPr>
    <p:cSldViewPr showGuides="1">
      <p:cViewPr varScale="1">
        <p:scale>
          <a:sx n="119" d="100"/>
          <a:sy n="119" d="100"/>
        </p:scale>
        <p:origin x="96" y="3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2/22/2017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TATA TECHNOLOGIES LTD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2/22/2017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TATA TECHNOLOGIES LTD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TATA TECHNOLOGIES LTD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5DD2-A41C-47F1-959A-822967148AD6}" type="datetime1">
              <a:rPr lang="en-US" smtClean="0"/>
              <a:t>2/22/2017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TATA TECHNOLOGIES LTD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C409-0820-4645-A927-8094590CFF0A}" type="datetime1">
              <a:rPr lang="en-US" smtClean="0"/>
              <a:t>2/22/2017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TATA TECHNOLOGIES LTD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458B-D9C5-49D0-82D3-E1B1881A1656}" type="datetime1">
              <a:rPr lang="en-US" smtClean="0"/>
              <a:t>2/22/2017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TATA TECHNOLOGIES LTD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4082-D73C-40FE-B035-6672CCB91AA5}" type="datetime1">
              <a:rPr lang="en-US" smtClean="0"/>
              <a:t>2/22/2017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TATA TECHNOLOGIES LTD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AACD-CBD0-48DE-AB4A-3F09AFA59F49}" type="datetime1">
              <a:rPr lang="en-US" smtClean="0"/>
              <a:t>2/22/2017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TATA TECHNOLOGIES LTD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83A1-3A76-4605-9C16-57186BA640A7}" type="datetime1">
              <a:rPr lang="en-US" smtClean="0"/>
              <a:t>2/22/2017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TATA TECHNOLOGIES LTD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9F11-8027-4819-9665-7F721898DAB3}" type="datetime1">
              <a:rPr lang="en-US" smtClean="0"/>
              <a:t>2/22/2017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TATA TECHNOLOGIES LTD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AB19B-4981-49FF-894C-8A0F9ED4117E}" type="datetime1">
              <a:rPr lang="en-US" smtClean="0"/>
              <a:t>2/22/2017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TATA TECHNOLOGIES LTD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94A-0683-4A26-BD2E-411D5DE4D4CA}" type="datetime1">
              <a:rPr lang="en-US" smtClean="0"/>
              <a:t>2/22/2017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TATA TECHNOLOGIES LTD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971B-3BDF-4593-8F03-F45ED2A7FA6E}" type="datetime1">
              <a:rPr lang="en-US" smtClean="0"/>
              <a:t>2/22/2017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TATA TECHNOLOGIES LTD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E73BA0C-8B14-4ECD-B899-3334FDF7A8C3}" type="datetime1">
              <a:rPr lang="en-US" smtClean="0"/>
              <a:t>2/22/2017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IBM DB2 INSTALLATION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LINUX OPERATING 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TATA TECHNOLOGIES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 :- Partitioning Options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3" y="1828800"/>
            <a:ext cx="6705600" cy="4191000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TATA TECHNOLOGIES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62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 :- Instance – owning user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713" y="1828800"/>
            <a:ext cx="6705600" cy="4191000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TATA TECHNOLOGIES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4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9 :- Fenced User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713" y="1828800"/>
            <a:ext cx="6705600" cy="419100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TATA TECHNOLOGIES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9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10 :- Contact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50" y="1828800"/>
            <a:ext cx="6705600" cy="4191000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TATA TECHNOLOGIES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9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11 :- Summary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1828800"/>
            <a:ext cx="6705600" cy="4191000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TATA TECHNOLOGIES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5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DB2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1828800"/>
            <a:ext cx="6705600" cy="4191000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TATA TECHNOLOGIES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0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Post-install Steps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3" y="1828800"/>
            <a:ext cx="6705600" cy="4191000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TATA TECHNOLOGIES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9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3" y="1828800"/>
            <a:ext cx="6705600" cy="4191000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TATA TECHNOLOGIES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23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8412" y="2514600"/>
            <a:ext cx="3352800" cy="1066800"/>
          </a:xfrm>
        </p:spPr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TATA TECHNOLOGIES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2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990600"/>
          </a:xfrm>
        </p:spPr>
        <p:txBody>
          <a:bodyPr/>
          <a:lstStyle/>
          <a:p>
            <a:r>
              <a:rPr lang="en-US" dirty="0" smtClean="0"/>
              <a:t>Testing DB2 Installation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12" y="1676400"/>
            <a:ext cx="7391401" cy="461962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TATA TECHNOLOGIES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Installation Steps</a:t>
            </a:r>
            <a:endParaRPr lang="en-US" dirty="0"/>
          </a:p>
          <a:p>
            <a:r>
              <a:rPr lang="en-US" dirty="0" smtClean="0"/>
              <a:t>Validation</a:t>
            </a:r>
            <a:endParaRPr lang="en-US" dirty="0"/>
          </a:p>
          <a:p>
            <a:r>
              <a:rPr lang="en-US" dirty="0" smtClean="0"/>
              <a:t>Database Creation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TATA TECHNOLOGIES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6012" y="2438400"/>
            <a:ext cx="4495800" cy="1066800"/>
          </a:xfrm>
        </p:spPr>
        <p:txBody>
          <a:bodyPr/>
          <a:lstStyle/>
          <a:p>
            <a:r>
              <a:rPr lang="en-US" dirty="0" smtClean="0"/>
              <a:t>DATABASE CREATION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TATA TECHNOLOGIES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2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of Test Database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1752600"/>
            <a:ext cx="7315200" cy="457199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TATA TECHNOLOGIES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1412" y="4495800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TATA TECHNOLOGIES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4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8412" y="2514600"/>
            <a:ext cx="3352800" cy="1066800"/>
          </a:xfrm>
        </p:spPr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TATA TECHNOLOGIES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:- Introduction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3" y="1828800"/>
            <a:ext cx="6705600" cy="4191000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TATA TECHNOLOGIES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:- Software License Agreement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3" y="1828800"/>
            <a:ext cx="6705600" cy="4191000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TATA TECHNOLOGIES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:- Installation Type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13" y="1828800"/>
            <a:ext cx="6705600" cy="4191000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TATA TECHNOLOGIES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3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:- Installation Action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713" y="1828800"/>
            <a:ext cx="6705600" cy="41910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TATA TECHNOLOGIES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4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 :- Installation Directory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313" y="1828800"/>
            <a:ext cx="6705600" cy="4191000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TATA TECHNOLOGIES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7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 :- Instance Setup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13" y="1828800"/>
            <a:ext cx="6705600" cy="4191000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TATA TECHNOLOGIES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3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220E13-D325-4A9E-AA7A-0D1409275EB9}">
  <ds:schemaRefs>
    <ds:schemaRef ds:uri="http://schemas.microsoft.com/office/2006/metadata/properties"/>
    <ds:schemaRef ds:uri="http://schemas.microsoft.com/office/2006/documentManagement/types"/>
    <ds:schemaRef ds:uri="a4f35948-e619-41b3-aa29-22878b09cfd2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40262f94-9f35-4ac3-9a90-690165a166b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68</TotalTime>
  <Words>152</Words>
  <Application>Microsoft Office PowerPoint</Application>
  <PresentationFormat>Custom</PresentationFormat>
  <Paragraphs>48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Franklin Gothic Medium</vt:lpstr>
      <vt:lpstr>Business Contrast 16x9</vt:lpstr>
      <vt:lpstr>IBM DB2 INSTALLATION</vt:lpstr>
      <vt:lpstr>CONTENTS</vt:lpstr>
      <vt:lpstr>INSTALLATION</vt:lpstr>
      <vt:lpstr>Step 1 :- Introduction</vt:lpstr>
      <vt:lpstr>Step 2 :- Software License Agreement</vt:lpstr>
      <vt:lpstr>Step 3 :- Installation Type</vt:lpstr>
      <vt:lpstr>Step 4 :- Installation Action</vt:lpstr>
      <vt:lpstr>Step 5 :- Installation Directory</vt:lpstr>
      <vt:lpstr>Step 6 :- Instance Setup</vt:lpstr>
      <vt:lpstr>Step 7 :- Partitioning Options</vt:lpstr>
      <vt:lpstr>Step 8 :- Instance – owning user</vt:lpstr>
      <vt:lpstr>Step 9 :- Fenced User</vt:lpstr>
      <vt:lpstr>Step 10 :- Contact</vt:lpstr>
      <vt:lpstr>Step 11 :- Summary</vt:lpstr>
      <vt:lpstr>Installing DB2</vt:lpstr>
      <vt:lpstr>Post-install Steps</vt:lpstr>
      <vt:lpstr>Log File</vt:lpstr>
      <vt:lpstr>VALIDATION</vt:lpstr>
      <vt:lpstr>Testing DB2 Installation</vt:lpstr>
      <vt:lpstr>DATABASE CREATION</vt:lpstr>
      <vt:lpstr>Creation of Test Database </vt:lpstr>
      <vt:lpstr>PowerPoint Presentation</vt:lpstr>
    </vt:vector>
  </TitlesOfParts>
  <Company>TML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DB2 INSTALLATION</dc:title>
  <dc:creator>Badiger, Manjunath</dc:creator>
  <cp:lastModifiedBy>Badiger, Manjunath</cp:lastModifiedBy>
  <cp:revision>6</cp:revision>
  <dcterms:created xsi:type="dcterms:W3CDTF">2017-02-22T08:11:40Z</dcterms:created>
  <dcterms:modified xsi:type="dcterms:W3CDTF">2017-02-22T09:19:48Z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